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5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6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theme/theme7.xml" ContentType="application/vnd.openxmlformats-officedocument.theme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4" r:id="rId1"/>
    <p:sldMasterId id="2147483715" r:id="rId2"/>
    <p:sldMasterId id="2147483766" r:id="rId3"/>
    <p:sldMasterId id="2147483768" r:id="rId4"/>
    <p:sldMasterId id="2147483819" r:id="rId5"/>
    <p:sldMasterId id="2147483828" r:id="rId6"/>
    <p:sldMasterId id="2147483869" r:id="rId7"/>
    <p:sldMasterId id="2147484385" r:id="rId8"/>
  </p:sldMasterIdLst>
  <p:notesMasterIdLst>
    <p:notesMasterId r:id="rId18"/>
  </p:notesMasterIdLst>
  <p:sldIdLst>
    <p:sldId id="256" r:id="rId9"/>
    <p:sldId id="311" r:id="rId10"/>
    <p:sldId id="362" r:id="rId11"/>
    <p:sldId id="358" r:id="rId12"/>
    <p:sldId id="364" r:id="rId13"/>
    <p:sldId id="363" r:id="rId14"/>
    <p:sldId id="365" r:id="rId15"/>
    <p:sldId id="366" r:id="rId16"/>
    <p:sldId id="312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15" autoAdjust="0"/>
    <p:restoredTop sz="80496" autoAdjust="0"/>
  </p:normalViewPr>
  <p:slideViewPr>
    <p:cSldViewPr snapToGrid="0" snapToObjects="1">
      <p:cViewPr varScale="1">
        <p:scale>
          <a:sx n="131" d="100"/>
          <a:sy n="131" d="100"/>
        </p:scale>
        <p:origin x="-448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17933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22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22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2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887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.pn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.pn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1" Type="http://schemas.openxmlformats.org/officeDocument/2006/relationships/slideMaster" Target="../slideMasters/slideMaster6.xml"/><Relationship Id="rId2" Type="http://schemas.openxmlformats.org/officeDocument/2006/relationships/hyperlink" Target="http://www.google.com/url?sa=i&amp;rct=j&amp;q=humana+logo&amp;source=images&amp;cd=&amp;cad=rja&amp;docid=uXuIOca-M2TFmM&amp;tbnid=3M_FVcMduDNjtM:&amp;ved=0CAUQjRw&amp;url=http://typophile.com/node/95718&amp;ei=F3T2UerlI8r4qAHS6YFI&amp;bvm=bv.49784469,d.aWM&amp;psig=AFQjCNHYBZelgL31Tz-Ew-q67qaTBkGdQQ&amp;ust=1375192466945826" TargetMode="Externa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6.png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png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png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0.png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0.png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0.png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0.png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0.png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0.png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3.png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3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3.png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3.png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4.png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Shape 137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" name="Shape 139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0" name="Shape 140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41" name="Shape 14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Shape 149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">
  <p:cSld name="Spli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3551722" y="0"/>
            <a:ext cx="55923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Shape 29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97" name="Shape 29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Only"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0" name="Shape 1760" descr="pivotal_t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9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1" name="Shape 1761"/>
          <p:cNvSpPr txBox="1">
            <a:spLocks noGrp="1"/>
          </p:cNvSpPr>
          <p:nvPr>
            <p:ph type="title"/>
          </p:nvPr>
        </p:nvSpPr>
        <p:spPr>
          <a:xfrm>
            <a:off x="113720" y="149918"/>
            <a:ext cx="8796900" cy="47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Font typeface="Arial"/>
              <a:buNone/>
              <a:defRPr sz="2800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2" name="Shape 1762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8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>
              <a:buClr>
                <a:srgbClr val="A6A6A6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6A6A6"/>
                </a:solidFill>
              </a:rPr>
              <a:pPr>
                <a:buClr>
                  <a:srgbClr val="A6A6A6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6A6A6"/>
              </a:solidFill>
            </a:endParaRPr>
          </a:p>
        </p:txBody>
      </p:sp>
      <p:sp>
        <p:nvSpPr>
          <p:cNvPr id="1763" name="Shape 1763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764" name="Shape 1764"/>
          <p:cNvSpPr txBox="1"/>
          <p:nvPr/>
        </p:nvSpPr>
        <p:spPr>
          <a:xfrm>
            <a:off x="7397710" y="4849178"/>
            <a:ext cx="828300" cy="2394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>
              <a:buClr>
                <a:srgbClr val="4D4D4D"/>
              </a:buClr>
              <a:buSzPct val="25000"/>
            </a:pPr>
            <a:r>
              <a:rPr lang="en" sz="1100">
                <a:solidFill>
                  <a:srgbClr val="4D4D4D"/>
                </a:solidFill>
              </a:rPr>
              <a:t>@cdavisafc</a:t>
            </a:r>
          </a:p>
        </p:txBody>
      </p:sp>
    </p:spTree>
    <p:extLst>
      <p:ext uri="{BB962C8B-B14F-4D97-AF65-F5344CB8AC3E}">
        <p14:creationId xmlns:p14="http://schemas.microsoft.com/office/powerpoint/2010/main" val="44529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Custom Layout"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6" name="Shape 1766" descr="pivotal_t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9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Shape 176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768" name="Shape 1768"/>
          <p:cNvSpPr/>
          <p:nvPr/>
        </p:nvSpPr>
        <p:spPr>
          <a:xfrm>
            <a:off x="285750" y="285750"/>
            <a:ext cx="8572500" cy="4572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769" name="Shape 1769"/>
          <p:cNvSpPr txBox="1">
            <a:spLocks noGrp="1"/>
          </p:cNvSpPr>
          <p:nvPr>
            <p:ph type="sldNum" idx="12"/>
          </p:nvPr>
        </p:nvSpPr>
        <p:spPr>
          <a:xfrm>
            <a:off x="6279544" y="463513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r"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200"/>
              <a:pPr algn="r"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sz="1200"/>
          </a:p>
        </p:txBody>
      </p:sp>
    </p:spTree>
    <p:extLst>
      <p:ext uri="{BB962C8B-B14F-4D97-AF65-F5344CB8AC3E}">
        <p14:creationId xmlns:p14="http://schemas.microsoft.com/office/powerpoint/2010/main" val="41788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Pivotal Title Slide">
    <p:bg>
      <p:bgPr>
        <a:solidFill>
          <a:schemeClr val="accent1"/>
        </a:solidFill>
        <a:effectLst/>
      </p:bgPr>
    </p:bg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Shape 17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pic>
        <p:nvPicPr>
          <p:cNvPr id="1772" name="Shape 1772" descr="Pivotal_White.png"/>
          <p:cNvPicPr preferRelativeResize="0"/>
          <p:nvPr/>
        </p:nvPicPr>
        <p:blipFill rotWithShape="1">
          <a:blip r:embed="rId2">
            <a:alphaModFix/>
          </a:blip>
          <a:srcRect l="20054" t="21654" r="18524" b="26492"/>
          <a:stretch/>
        </p:blipFill>
        <p:spPr>
          <a:xfrm>
            <a:off x="1687232" y="1490694"/>
            <a:ext cx="5842500" cy="193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Shape 177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r">
              <a:buClr>
                <a:srgbClr val="4D4D4D"/>
              </a:buClr>
              <a:buSzPct val="25000"/>
              <a:buFont typeface="Arial"/>
              <a:buNone/>
            </a:pPr>
            <a:fld id="{00000000-1234-1234-1234-123412341234}" type="slidenum">
              <a:rPr lang="en" sz="1200">
                <a:solidFill>
                  <a:srgbClr val="4D4D4D"/>
                </a:solidFill>
              </a:rPr>
              <a:pPr algn="r">
                <a:buClr>
                  <a:srgbClr val="4D4D4D"/>
                </a:buClr>
                <a:buSzPct val="25000"/>
                <a:buFont typeface="Arial"/>
                <a:buNone/>
              </a:pPr>
              <a:t>‹#›</a:t>
            </a:fld>
            <a:endParaRPr lang="en" sz="120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41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Shape 1775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776" name="Shape 1776"/>
          <p:cNvSpPr txBox="1">
            <a:spLocks noGrp="1"/>
          </p:cNvSpPr>
          <p:nvPr>
            <p:ph type="sldNum" idx="12"/>
          </p:nvPr>
        </p:nvSpPr>
        <p:spPr>
          <a:xfrm flipH="1">
            <a:off x="8553550" y="5021494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  <p:sp>
        <p:nvSpPr>
          <p:cNvPr id="1777" name="Shape 1777"/>
          <p:cNvSpPr txBox="1"/>
          <p:nvPr/>
        </p:nvSpPr>
        <p:spPr>
          <a:xfrm>
            <a:off x="366712" y="5018448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2015 Pivotal Software, Inc.  All rights reserved.</a:t>
            </a:r>
          </a:p>
        </p:txBody>
      </p:sp>
      <p:pic>
        <p:nvPicPr>
          <p:cNvPr id="1778" name="Shape 1778" descr="Pivotal_White.png"/>
          <p:cNvPicPr preferRelativeResize="0"/>
          <p:nvPr/>
        </p:nvPicPr>
        <p:blipFill rotWithShape="1">
          <a:blip r:embed="rId2">
            <a:alphaModFix/>
          </a:blip>
          <a:srcRect l="20054" t="21648" r="18524" b="26497"/>
          <a:stretch/>
        </p:blipFill>
        <p:spPr>
          <a:xfrm>
            <a:off x="7926753" y="4642512"/>
            <a:ext cx="997200" cy="3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9" name="Shape 17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780" name="Shape 1780"/>
          <p:cNvSpPr txBox="1">
            <a:spLocks noGrp="1"/>
          </p:cNvSpPr>
          <p:nvPr>
            <p:ph type="title"/>
          </p:nvPr>
        </p:nvSpPr>
        <p:spPr>
          <a:xfrm>
            <a:off x="890587" y="1312905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Font typeface="Arial"/>
              <a:buNone/>
              <a:defRPr sz="3600" b="1" i="0" u="none" strike="noStrike" cap="none">
                <a:solidFill>
                  <a:srgbClr val="F16F3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1" name="Shape 1781"/>
          <p:cNvSpPr txBox="1">
            <a:spLocks noGrp="1"/>
          </p:cNvSpPr>
          <p:nvPr>
            <p:ph type="body" idx="1"/>
          </p:nvPr>
        </p:nvSpPr>
        <p:spPr>
          <a:xfrm>
            <a:off x="890587" y="2633383"/>
            <a:ext cx="6048299" cy="3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60320" marR="0" lvl="5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17520" marR="0" lvl="6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74720" marR="0" lvl="7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31920" marR="0" lvl="8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2" name="Shape 1782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783" name="Shape 1783"/>
          <p:cNvSpPr txBox="1"/>
          <p:nvPr/>
        </p:nvSpPr>
        <p:spPr>
          <a:xfrm>
            <a:off x="8553450" y="5021494"/>
            <a:ext cx="5334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</a:pPr>
            <a:endParaRPr sz="800">
              <a:solidFill>
                <a:srgbClr val="808080"/>
              </a:solidFill>
            </a:endParaRPr>
          </a:p>
        </p:txBody>
      </p:sp>
      <p:sp>
        <p:nvSpPr>
          <p:cNvPr id="1784" name="Shape 1784"/>
          <p:cNvSpPr txBox="1"/>
          <p:nvPr/>
        </p:nvSpPr>
        <p:spPr>
          <a:xfrm>
            <a:off x="366712" y="5018448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2015 Pivotal Software, Inc.  All rights reserved.</a:t>
            </a:r>
          </a:p>
        </p:txBody>
      </p:sp>
      <p:pic>
        <p:nvPicPr>
          <p:cNvPr id="1785" name="Shape 1785" descr="Pivotal_White.png"/>
          <p:cNvPicPr preferRelativeResize="0"/>
          <p:nvPr/>
        </p:nvPicPr>
        <p:blipFill rotWithShape="1">
          <a:blip r:embed="rId2">
            <a:alphaModFix/>
          </a:blip>
          <a:srcRect l="20054" t="21648" r="18524" b="26497"/>
          <a:stretch/>
        </p:blipFill>
        <p:spPr>
          <a:xfrm>
            <a:off x="7926753" y="4642512"/>
            <a:ext cx="997200" cy="329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766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"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Shape 1787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788" name="Shape 1788"/>
          <p:cNvSpPr txBox="1">
            <a:spLocks noGrp="1"/>
          </p:cNvSpPr>
          <p:nvPr>
            <p:ph type="sldNum" idx="12"/>
          </p:nvPr>
        </p:nvSpPr>
        <p:spPr>
          <a:xfrm flipH="1">
            <a:off x="8553550" y="5021494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  <p:sp>
        <p:nvSpPr>
          <p:cNvPr id="1789" name="Shape 1789"/>
          <p:cNvSpPr txBox="1"/>
          <p:nvPr/>
        </p:nvSpPr>
        <p:spPr>
          <a:xfrm>
            <a:off x="366712" y="5018448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2015 Pivotal Software, Inc.  All rights reserved.</a:t>
            </a:r>
          </a:p>
        </p:txBody>
      </p:sp>
      <p:pic>
        <p:nvPicPr>
          <p:cNvPr id="1790" name="Shape 1790" descr="Pivotal_White.png"/>
          <p:cNvPicPr preferRelativeResize="0"/>
          <p:nvPr/>
        </p:nvPicPr>
        <p:blipFill rotWithShape="1">
          <a:blip r:embed="rId2">
            <a:alphaModFix/>
          </a:blip>
          <a:srcRect l="20054" t="21648" r="18524" b="26497"/>
          <a:stretch/>
        </p:blipFill>
        <p:spPr>
          <a:xfrm>
            <a:off x="7926753" y="4642512"/>
            <a:ext cx="997200" cy="3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Shape 179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792" name="Shape 1792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793" name="Shape 1793"/>
          <p:cNvSpPr txBox="1"/>
          <p:nvPr/>
        </p:nvSpPr>
        <p:spPr>
          <a:xfrm>
            <a:off x="8553450" y="5021494"/>
            <a:ext cx="5334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</a:pPr>
            <a:endParaRPr sz="800">
              <a:solidFill>
                <a:srgbClr val="808080"/>
              </a:solidFill>
            </a:endParaRPr>
          </a:p>
        </p:txBody>
      </p:sp>
      <p:sp>
        <p:nvSpPr>
          <p:cNvPr id="1794" name="Shape 1794"/>
          <p:cNvSpPr txBox="1"/>
          <p:nvPr/>
        </p:nvSpPr>
        <p:spPr>
          <a:xfrm>
            <a:off x="366712" y="5018448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2015 Pivotal Software, Inc.  All rights reserved.</a:t>
            </a:r>
          </a:p>
        </p:txBody>
      </p:sp>
      <p:sp>
        <p:nvSpPr>
          <p:cNvPr id="1795" name="Shape 1795"/>
          <p:cNvSpPr txBox="1">
            <a:spLocks noGrp="1"/>
          </p:cNvSpPr>
          <p:nvPr>
            <p:ph type="title"/>
          </p:nvPr>
        </p:nvSpPr>
        <p:spPr>
          <a:xfrm>
            <a:off x="1017587" y="1739930"/>
            <a:ext cx="6048299" cy="62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sz="4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6" name="Shape 1796"/>
          <p:cNvSpPr txBox="1">
            <a:spLocks noGrp="1"/>
          </p:cNvSpPr>
          <p:nvPr>
            <p:ph type="body" idx="1"/>
          </p:nvPr>
        </p:nvSpPr>
        <p:spPr>
          <a:xfrm>
            <a:off x="1026051" y="2447126"/>
            <a:ext cx="6048300" cy="56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28600" marR="0" lvl="1" indent="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8" marR="0" lvl="2" indent="-14223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marR="0" lvl="3" indent="-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marR="0" lvl="4" indent="-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»"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60320" marR="0" lvl="5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17520" marR="0" lvl="6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74720" marR="0" lvl="7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31920" marR="0" lvl="8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97" name="Shape 1797" descr="Pivotal_Logo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1732" y="4713966"/>
            <a:ext cx="957300" cy="2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12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 1"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Shape 1799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800" name="Shape 1800"/>
          <p:cNvSpPr txBox="1">
            <a:spLocks noGrp="1"/>
          </p:cNvSpPr>
          <p:nvPr>
            <p:ph type="sldNum" idx="12"/>
          </p:nvPr>
        </p:nvSpPr>
        <p:spPr>
          <a:xfrm flipH="1">
            <a:off x="8553550" y="5021494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  <p:sp>
        <p:nvSpPr>
          <p:cNvPr id="1801" name="Shape 1801"/>
          <p:cNvSpPr txBox="1"/>
          <p:nvPr/>
        </p:nvSpPr>
        <p:spPr>
          <a:xfrm>
            <a:off x="366712" y="5018448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2015 Pivotal Software, Inc.  All rights reserved.</a:t>
            </a:r>
          </a:p>
        </p:txBody>
      </p:sp>
      <p:pic>
        <p:nvPicPr>
          <p:cNvPr id="1802" name="Shape 1802" descr="Pivotal_White.png"/>
          <p:cNvPicPr preferRelativeResize="0"/>
          <p:nvPr/>
        </p:nvPicPr>
        <p:blipFill rotWithShape="1">
          <a:blip r:embed="rId2">
            <a:alphaModFix/>
          </a:blip>
          <a:srcRect l="20054" t="21648" r="18524" b="26497"/>
          <a:stretch/>
        </p:blipFill>
        <p:spPr>
          <a:xfrm>
            <a:off x="7926753" y="4642512"/>
            <a:ext cx="997200" cy="3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3" name="Shape 1803"/>
          <p:cNvSpPr/>
          <p:nvPr/>
        </p:nvSpPr>
        <p:spPr>
          <a:xfrm>
            <a:off x="0" y="0"/>
            <a:ext cx="9144000" cy="2168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FBFBF">
                  <a:alpha val="60784"/>
                </a:srgbClr>
              </a:gs>
            </a:gsLst>
            <a:lin ang="16200038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4D4D4D"/>
              </a:buClr>
            </a:pPr>
            <a:endParaRPr sz="1800">
              <a:solidFill>
                <a:srgbClr val="4D4D4D"/>
              </a:solidFill>
            </a:endParaRPr>
          </a:p>
        </p:txBody>
      </p:sp>
      <p:sp>
        <p:nvSpPr>
          <p:cNvPr id="1804" name="Shape 1804"/>
          <p:cNvSpPr txBox="1">
            <a:spLocks noGrp="1"/>
          </p:cNvSpPr>
          <p:nvPr>
            <p:ph type="title"/>
          </p:nvPr>
        </p:nvSpPr>
        <p:spPr>
          <a:xfrm>
            <a:off x="2728910" y="1006879"/>
            <a:ext cx="6048300" cy="121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44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5" name="Shape 1805"/>
          <p:cNvSpPr txBox="1">
            <a:spLocks noGrp="1"/>
          </p:cNvSpPr>
          <p:nvPr>
            <p:ph type="body" idx="1"/>
          </p:nvPr>
        </p:nvSpPr>
        <p:spPr>
          <a:xfrm>
            <a:off x="2728913" y="2455863"/>
            <a:ext cx="6048299" cy="190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Font typeface="Arial"/>
              <a:buNone/>
              <a:defRPr sz="2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Font typeface="Arial"/>
              <a:buNone/>
              <a:defRPr sz="2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Font typeface="Arial"/>
              <a:buNone/>
              <a:defRPr sz="2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Font typeface="Arial"/>
              <a:buNone/>
              <a:defRPr sz="2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Font typeface="Arial"/>
              <a:buNone/>
              <a:defRPr sz="2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60320" marR="0" lvl="5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17520" marR="0" lvl="6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74720" marR="0" lvl="7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31920" marR="0" lvl="8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194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 3 -Large Text"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Shape 1807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808" name="Shape 1808"/>
          <p:cNvSpPr txBox="1">
            <a:spLocks noGrp="1"/>
          </p:cNvSpPr>
          <p:nvPr>
            <p:ph type="sldNum" idx="12"/>
          </p:nvPr>
        </p:nvSpPr>
        <p:spPr>
          <a:xfrm flipH="1">
            <a:off x="8553550" y="5021494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  <p:sp>
        <p:nvSpPr>
          <p:cNvPr id="1809" name="Shape 1809"/>
          <p:cNvSpPr txBox="1"/>
          <p:nvPr/>
        </p:nvSpPr>
        <p:spPr>
          <a:xfrm>
            <a:off x="366712" y="5018448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2015 Pivotal Software, Inc.  All rights reserved.</a:t>
            </a:r>
          </a:p>
        </p:txBody>
      </p:sp>
      <p:pic>
        <p:nvPicPr>
          <p:cNvPr id="1810" name="Shape 1810" descr="Pivotal_White.png"/>
          <p:cNvPicPr preferRelativeResize="0"/>
          <p:nvPr/>
        </p:nvPicPr>
        <p:blipFill rotWithShape="1">
          <a:blip r:embed="rId2">
            <a:alphaModFix/>
          </a:blip>
          <a:srcRect l="20054" t="21648" r="18524" b="26497"/>
          <a:stretch/>
        </p:blipFill>
        <p:spPr>
          <a:xfrm>
            <a:off x="7926753" y="4642512"/>
            <a:ext cx="997200" cy="3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1" name="Shape 18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812" name="Shape 1812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813" name="Shape 1813"/>
          <p:cNvSpPr txBox="1"/>
          <p:nvPr/>
        </p:nvSpPr>
        <p:spPr>
          <a:xfrm>
            <a:off x="8553450" y="5021494"/>
            <a:ext cx="5334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</a:pPr>
            <a:endParaRPr sz="800">
              <a:solidFill>
                <a:srgbClr val="808080"/>
              </a:solidFill>
            </a:endParaRPr>
          </a:p>
        </p:txBody>
      </p:sp>
      <p:sp>
        <p:nvSpPr>
          <p:cNvPr id="1814" name="Shape 1814"/>
          <p:cNvSpPr txBox="1"/>
          <p:nvPr/>
        </p:nvSpPr>
        <p:spPr>
          <a:xfrm>
            <a:off x="366712" y="5018448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2015 Pivotal Software, Inc.  All rights reserved.</a:t>
            </a:r>
          </a:p>
        </p:txBody>
      </p:sp>
      <p:sp>
        <p:nvSpPr>
          <p:cNvPr id="1815" name="Shape 1815"/>
          <p:cNvSpPr txBox="1">
            <a:spLocks noGrp="1"/>
          </p:cNvSpPr>
          <p:nvPr>
            <p:ph type="title"/>
          </p:nvPr>
        </p:nvSpPr>
        <p:spPr>
          <a:xfrm>
            <a:off x="670454" y="1674283"/>
            <a:ext cx="6048299" cy="1354200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96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16" name="Shape 1816" descr="Pivotal_White.png"/>
          <p:cNvPicPr preferRelativeResize="0"/>
          <p:nvPr/>
        </p:nvPicPr>
        <p:blipFill rotWithShape="1">
          <a:blip r:embed="rId2">
            <a:alphaModFix/>
          </a:blip>
          <a:srcRect l="20054" t="21648" r="18524" b="26497"/>
          <a:stretch/>
        </p:blipFill>
        <p:spPr>
          <a:xfrm>
            <a:off x="7926753" y="4642512"/>
            <a:ext cx="997200" cy="329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107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Shape 1818"/>
          <p:cNvSpPr txBox="1">
            <a:spLocks noGrp="1"/>
          </p:cNvSpPr>
          <p:nvPr>
            <p:ph type="sldNum" idx="12"/>
          </p:nvPr>
        </p:nvSpPr>
        <p:spPr>
          <a:xfrm flipH="1">
            <a:off x="8553550" y="5021494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  <p:sp>
        <p:nvSpPr>
          <p:cNvPr id="1819" name="Shape 181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0" name="Shape 1820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00" cy="33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76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00100" marR="0" lvl="1" indent="-190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57300" marR="0" lvl="2" indent="-190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▪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946276" marR="0" lvl="3" indent="-42227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—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327563" marR="0" lvl="4" indent="-3463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60320" marR="0" lvl="5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17520" marR="0" lvl="6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74720" marR="0" lvl="7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31920" marR="0" lvl="8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54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and Content, no circles"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Shape 1822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823" name="Shape 1823"/>
          <p:cNvSpPr txBox="1">
            <a:spLocks noGrp="1"/>
          </p:cNvSpPr>
          <p:nvPr>
            <p:ph type="sldNum" idx="12"/>
          </p:nvPr>
        </p:nvSpPr>
        <p:spPr>
          <a:xfrm flipH="1">
            <a:off x="8553550" y="5021494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  <p:sp>
        <p:nvSpPr>
          <p:cNvPr id="1824" name="Shape 1824"/>
          <p:cNvSpPr txBox="1"/>
          <p:nvPr/>
        </p:nvSpPr>
        <p:spPr>
          <a:xfrm>
            <a:off x="366712" y="5018448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2015 Pivotal Software, Inc.  All rights reserved.</a:t>
            </a:r>
          </a:p>
        </p:txBody>
      </p:sp>
      <p:pic>
        <p:nvPicPr>
          <p:cNvPr id="1825" name="Shape 1825" descr="Pivotal_White.png"/>
          <p:cNvPicPr preferRelativeResize="0"/>
          <p:nvPr/>
        </p:nvPicPr>
        <p:blipFill rotWithShape="1">
          <a:blip r:embed="rId2">
            <a:alphaModFix/>
          </a:blip>
          <a:srcRect l="20054" t="21648" r="18524" b="26497"/>
          <a:stretch/>
        </p:blipFill>
        <p:spPr>
          <a:xfrm>
            <a:off x="7926753" y="4642512"/>
            <a:ext cx="997200" cy="3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Shape 1826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7" name="Shape 1827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00" cy="33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76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00100" marR="0" lvl="1" indent="-190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57300" marR="0" lvl="2" indent="-190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▪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946276" marR="0" lvl="3" indent="-42227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—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327563" marR="0" lvl="4" indent="-3463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60320" marR="0" lvl="5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17520" marR="0" lvl="6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74720" marR="0" lvl="7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31920" marR="0" lvl="8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606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Only"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Shape 1829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830" name="Shape 1830"/>
          <p:cNvSpPr txBox="1">
            <a:spLocks noGrp="1"/>
          </p:cNvSpPr>
          <p:nvPr>
            <p:ph type="sldNum" idx="12"/>
          </p:nvPr>
        </p:nvSpPr>
        <p:spPr>
          <a:xfrm flipH="1">
            <a:off x="8553550" y="5021494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  <p:sp>
        <p:nvSpPr>
          <p:cNvPr id="1831" name="Shape 1831"/>
          <p:cNvSpPr txBox="1"/>
          <p:nvPr/>
        </p:nvSpPr>
        <p:spPr>
          <a:xfrm>
            <a:off x="366712" y="5018448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2015 Pivotal Software, Inc.  All rights reserved.</a:t>
            </a:r>
          </a:p>
        </p:txBody>
      </p:sp>
      <p:pic>
        <p:nvPicPr>
          <p:cNvPr id="1832" name="Shape 1832" descr="Pivotal_White.png"/>
          <p:cNvPicPr preferRelativeResize="0"/>
          <p:nvPr/>
        </p:nvPicPr>
        <p:blipFill rotWithShape="1">
          <a:blip r:embed="rId2">
            <a:alphaModFix/>
          </a:blip>
          <a:srcRect l="20054" t="21648" r="18524" b="26497"/>
          <a:stretch/>
        </p:blipFill>
        <p:spPr>
          <a:xfrm>
            <a:off x="7926753" y="4642512"/>
            <a:ext cx="997200" cy="3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3" name="Shape 1833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089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Shape 3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9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>
            <a:spLocks noGrp="1"/>
          </p:cNvSpPr>
          <p:nvPr>
            <p:ph type="subTitle" idx="1"/>
          </p:nvPr>
        </p:nvSpPr>
        <p:spPr>
          <a:xfrm>
            <a:off x="365761" y="624700"/>
            <a:ext cx="84126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365760" y="169550"/>
            <a:ext cx="84126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and Subtitle only"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Shape 1835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836" name="Shape 1836"/>
          <p:cNvSpPr txBox="1">
            <a:spLocks noGrp="1"/>
          </p:cNvSpPr>
          <p:nvPr>
            <p:ph type="sldNum" idx="12"/>
          </p:nvPr>
        </p:nvSpPr>
        <p:spPr>
          <a:xfrm flipH="1">
            <a:off x="8553550" y="5021494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  <p:sp>
        <p:nvSpPr>
          <p:cNvPr id="1837" name="Shape 1837"/>
          <p:cNvSpPr txBox="1"/>
          <p:nvPr/>
        </p:nvSpPr>
        <p:spPr>
          <a:xfrm>
            <a:off x="366712" y="5018448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2015 Pivotal Software, Inc.  All rights reserved.</a:t>
            </a:r>
          </a:p>
        </p:txBody>
      </p:sp>
      <p:pic>
        <p:nvPicPr>
          <p:cNvPr id="1838" name="Shape 1838" descr="Pivotal_White.png"/>
          <p:cNvPicPr preferRelativeResize="0"/>
          <p:nvPr/>
        </p:nvPicPr>
        <p:blipFill rotWithShape="1">
          <a:blip r:embed="rId2">
            <a:alphaModFix/>
          </a:blip>
          <a:srcRect l="20054" t="21648" r="18524" b="26497"/>
          <a:stretch/>
        </p:blipFill>
        <p:spPr>
          <a:xfrm>
            <a:off x="7926753" y="4642512"/>
            <a:ext cx="997200" cy="3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5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Font typeface="Arial"/>
              <a:buNone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Font typeface="Arial"/>
              <a:buNone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Font typeface="Arial"/>
              <a:buNone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Font typeface="Arial"/>
              <a:buNone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Font typeface="Arial"/>
              <a:buNone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60320" marR="0" lvl="5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17520" marR="0" lvl="6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74720" marR="0" lvl="7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31920" marR="0" lvl="8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0" name="Shape 1840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758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with Subtitle and Content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843" name="Shape 1843"/>
          <p:cNvSpPr txBox="1">
            <a:spLocks noGrp="1"/>
          </p:cNvSpPr>
          <p:nvPr>
            <p:ph type="sldNum" idx="12"/>
          </p:nvPr>
        </p:nvSpPr>
        <p:spPr>
          <a:xfrm flipH="1">
            <a:off x="8553550" y="5021494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  <p:sp>
        <p:nvSpPr>
          <p:cNvPr id="1844" name="Shape 1844"/>
          <p:cNvSpPr txBox="1"/>
          <p:nvPr/>
        </p:nvSpPr>
        <p:spPr>
          <a:xfrm>
            <a:off x="366712" y="5018448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2015 Pivotal Software, Inc.  All rights reserved.</a:t>
            </a:r>
          </a:p>
        </p:txBody>
      </p:sp>
      <p:pic>
        <p:nvPicPr>
          <p:cNvPr id="1845" name="Shape 1845" descr="Pivotal_White.png"/>
          <p:cNvPicPr preferRelativeResize="0"/>
          <p:nvPr/>
        </p:nvPicPr>
        <p:blipFill rotWithShape="1">
          <a:blip r:embed="rId2">
            <a:alphaModFix/>
          </a:blip>
          <a:srcRect l="20054" t="21648" r="18524" b="26497"/>
          <a:stretch/>
        </p:blipFill>
        <p:spPr>
          <a:xfrm>
            <a:off x="7926753" y="4642512"/>
            <a:ext cx="997200" cy="3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Shape 1846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5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Font typeface="Arial"/>
              <a:buNone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Font typeface="Arial"/>
              <a:buNone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Font typeface="Arial"/>
              <a:buNone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Font typeface="Arial"/>
              <a:buNone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Font typeface="Arial"/>
              <a:buNone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60320" marR="0" lvl="5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17520" marR="0" lvl="6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74720" marR="0" lvl="7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31920" marR="0" lvl="8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7" name="Shape 1847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456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, Content, graphic area on left"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Shape 1849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850" name="Shape 1850"/>
          <p:cNvSpPr txBox="1">
            <a:spLocks noGrp="1"/>
          </p:cNvSpPr>
          <p:nvPr>
            <p:ph type="sldNum" idx="12"/>
          </p:nvPr>
        </p:nvSpPr>
        <p:spPr>
          <a:xfrm flipH="1">
            <a:off x="8553550" y="5021494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  <p:sp>
        <p:nvSpPr>
          <p:cNvPr id="1851" name="Shape 1851"/>
          <p:cNvSpPr txBox="1"/>
          <p:nvPr/>
        </p:nvSpPr>
        <p:spPr>
          <a:xfrm>
            <a:off x="366712" y="5018448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2015 Pivotal Software, Inc.  All rights reserved.</a:t>
            </a:r>
          </a:p>
        </p:txBody>
      </p:sp>
      <p:pic>
        <p:nvPicPr>
          <p:cNvPr id="1852" name="Shape 1852" descr="Pivotal_White.png"/>
          <p:cNvPicPr preferRelativeResize="0"/>
          <p:nvPr/>
        </p:nvPicPr>
        <p:blipFill rotWithShape="1">
          <a:blip r:embed="rId2">
            <a:alphaModFix/>
          </a:blip>
          <a:srcRect l="20054" t="21648" r="18524" b="26497"/>
          <a:stretch/>
        </p:blipFill>
        <p:spPr>
          <a:xfrm>
            <a:off x="7926753" y="4642512"/>
            <a:ext cx="997200" cy="3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3" name="Shape 1853"/>
          <p:cNvSpPr>
            <a:spLocks noGrp="1"/>
          </p:cNvSpPr>
          <p:nvPr>
            <p:ph type="pic" idx="2"/>
          </p:nvPr>
        </p:nvSpPr>
        <p:spPr>
          <a:xfrm>
            <a:off x="366713" y="1074737"/>
            <a:ext cx="2073300" cy="33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76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00100" marR="0" lvl="1" indent="-190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57300" marR="0" lvl="2" indent="-190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▪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946276" marR="0" lvl="3" indent="-42227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—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327563" marR="0" lvl="4" indent="-3463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60320" marR="0" lvl="5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17520" marR="0" lvl="6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74720" marR="0" lvl="7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31920" marR="0" lvl="8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4" name="Shape 1854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5" name="Shape 1855"/>
          <p:cNvSpPr txBox="1">
            <a:spLocks noGrp="1"/>
          </p:cNvSpPr>
          <p:nvPr>
            <p:ph type="body" idx="1"/>
          </p:nvPr>
        </p:nvSpPr>
        <p:spPr>
          <a:xfrm>
            <a:off x="2728913" y="1074737"/>
            <a:ext cx="6048299" cy="33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76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00100" marR="0" lvl="1" indent="-190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57300" marR="0" lvl="2" indent="-190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▪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946276" marR="0" lvl="3" indent="-42227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—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327563" marR="0" lvl="4" indent="-3463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60320" marR="0" lvl="5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17520" marR="0" lvl="6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74720" marR="0" lvl="7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31920" marR="0" lvl="8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549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, Subtitle, and Content with graphic area at left"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Shape 1857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858" name="Shape 1858"/>
          <p:cNvSpPr txBox="1">
            <a:spLocks noGrp="1"/>
          </p:cNvSpPr>
          <p:nvPr>
            <p:ph type="sldNum" idx="12"/>
          </p:nvPr>
        </p:nvSpPr>
        <p:spPr>
          <a:xfrm flipH="1">
            <a:off x="8553550" y="5021494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  <p:sp>
        <p:nvSpPr>
          <p:cNvPr id="1859" name="Shape 1859"/>
          <p:cNvSpPr txBox="1"/>
          <p:nvPr/>
        </p:nvSpPr>
        <p:spPr>
          <a:xfrm>
            <a:off x="366712" y="5018448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2015 Pivotal Software, Inc.  All rights reserved.</a:t>
            </a:r>
          </a:p>
        </p:txBody>
      </p:sp>
      <p:pic>
        <p:nvPicPr>
          <p:cNvPr id="1860" name="Shape 1860" descr="Pivotal_White.png"/>
          <p:cNvPicPr preferRelativeResize="0"/>
          <p:nvPr/>
        </p:nvPicPr>
        <p:blipFill rotWithShape="1">
          <a:blip r:embed="rId2">
            <a:alphaModFix/>
          </a:blip>
          <a:srcRect l="20054" t="21648" r="18524" b="26497"/>
          <a:stretch/>
        </p:blipFill>
        <p:spPr>
          <a:xfrm>
            <a:off x="7926753" y="4642512"/>
            <a:ext cx="997200" cy="3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1" name="Shape 1861"/>
          <p:cNvSpPr>
            <a:spLocks noGrp="1"/>
          </p:cNvSpPr>
          <p:nvPr>
            <p:ph type="pic" idx="2"/>
          </p:nvPr>
        </p:nvSpPr>
        <p:spPr>
          <a:xfrm>
            <a:off x="366713" y="1419225"/>
            <a:ext cx="2073300" cy="30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76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00100" marR="0" lvl="1" indent="-190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57300" marR="0" lvl="2" indent="-190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▪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946276" marR="0" lvl="3" indent="-42227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—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327563" marR="0" lvl="4" indent="-3463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60320" marR="0" lvl="5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17520" marR="0" lvl="6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74720" marR="0" lvl="7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31920" marR="0" lvl="8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2" name="Shape 186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3" name="Shape 1863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5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Font typeface="Arial"/>
              <a:buNone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Font typeface="Arial"/>
              <a:buNone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Font typeface="Arial"/>
              <a:buNone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Font typeface="Arial"/>
              <a:buNone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Font typeface="Arial"/>
              <a:buNone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60320" marR="0" lvl="5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17520" marR="0" lvl="6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74720" marR="0" lvl="7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31920" marR="0" lvl="8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824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wo Columns"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Shape 1865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866" name="Shape 1866"/>
          <p:cNvSpPr txBox="1">
            <a:spLocks noGrp="1"/>
          </p:cNvSpPr>
          <p:nvPr>
            <p:ph type="sldNum" idx="12"/>
          </p:nvPr>
        </p:nvSpPr>
        <p:spPr>
          <a:xfrm flipH="1">
            <a:off x="8553550" y="5021494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  <p:sp>
        <p:nvSpPr>
          <p:cNvPr id="1867" name="Shape 1867"/>
          <p:cNvSpPr txBox="1"/>
          <p:nvPr/>
        </p:nvSpPr>
        <p:spPr>
          <a:xfrm>
            <a:off x="366712" y="5018448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2015 Pivotal Software, Inc.  All rights reserved.</a:t>
            </a:r>
          </a:p>
        </p:txBody>
      </p:sp>
      <p:pic>
        <p:nvPicPr>
          <p:cNvPr id="1868" name="Shape 1868" descr="Pivotal_White.png"/>
          <p:cNvPicPr preferRelativeResize="0"/>
          <p:nvPr/>
        </p:nvPicPr>
        <p:blipFill rotWithShape="1">
          <a:blip r:embed="rId2">
            <a:alphaModFix/>
          </a:blip>
          <a:srcRect l="20054" t="21648" r="18524" b="26497"/>
          <a:stretch/>
        </p:blipFill>
        <p:spPr>
          <a:xfrm>
            <a:off x="7926753" y="4642512"/>
            <a:ext cx="997200" cy="3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9" name="Shape 186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0" name="Shape 1870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4032600" cy="33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76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00100" marR="0" lvl="1" indent="-190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57300" marR="0" lvl="2" indent="-190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▪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946276" marR="0" lvl="3" indent="-42227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—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327563" marR="0" lvl="4" indent="-3463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60320" marR="0" lvl="5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17520" marR="0" lvl="6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74720" marR="0" lvl="7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31920" marR="0" lvl="8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036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Footer bar only"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Shape 1872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873" name="Shape 1873"/>
          <p:cNvSpPr txBox="1">
            <a:spLocks noGrp="1"/>
          </p:cNvSpPr>
          <p:nvPr>
            <p:ph type="sldNum" idx="12"/>
          </p:nvPr>
        </p:nvSpPr>
        <p:spPr>
          <a:xfrm flipH="1">
            <a:off x="8553550" y="5021494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  <p:sp>
        <p:nvSpPr>
          <p:cNvPr id="1874" name="Shape 1874"/>
          <p:cNvSpPr txBox="1"/>
          <p:nvPr/>
        </p:nvSpPr>
        <p:spPr>
          <a:xfrm>
            <a:off x="366712" y="5018448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2015 Pivotal Software, Inc.  All rights reserved.</a:t>
            </a:r>
          </a:p>
        </p:txBody>
      </p:sp>
      <p:pic>
        <p:nvPicPr>
          <p:cNvPr id="1875" name="Shape 1875" descr="Pivotal_White.png"/>
          <p:cNvPicPr preferRelativeResize="0"/>
          <p:nvPr/>
        </p:nvPicPr>
        <p:blipFill rotWithShape="1">
          <a:blip r:embed="rId2">
            <a:alphaModFix/>
          </a:blip>
          <a:srcRect l="20054" t="21648" r="18524" b="26497"/>
          <a:stretch/>
        </p:blipFill>
        <p:spPr>
          <a:xfrm>
            <a:off x="7926753" y="4642512"/>
            <a:ext cx="997200" cy="329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81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background"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Shape 1877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878" name="Shape 1878"/>
          <p:cNvSpPr txBox="1">
            <a:spLocks noGrp="1"/>
          </p:cNvSpPr>
          <p:nvPr>
            <p:ph type="sldNum" idx="12"/>
          </p:nvPr>
        </p:nvSpPr>
        <p:spPr>
          <a:xfrm flipH="1">
            <a:off x="8553550" y="5021494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  <p:sp>
        <p:nvSpPr>
          <p:cNvPr id="1879" name="Shape 1879"/>
          <p:cNvSpPr txBox="1"/>
          <p:nvPr/>
        </p:nvSpPr>
        <p:spPr>
          <a:xfrm>
            <a:off x="366712" y="5018448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2015 Pivotal Software, Inc.  All rights reserved.</a:t>
            </a:r>
          </a:p>
        </p:txBody>
      </p:sp>
      <p:pic>
        <p:nvPicPr>
          <p:cNvPr id="1880" name="Shape 1880" descr="Pivotal_White.png"/>
          <p:cNvPicPr preferRelativeResize="0"/>
          <p:nvPr/>
        </p:nvPicPr>
        <p:blipFill rotWithShape="1">
          <a:blip r:embed="rId2">
            <a:alphaModFix/>
          </a:blip>
          <a:srcRect l="20054" t="21648" r="18524" b="26497"/>
          <a:stretch/>
        </p:blipFill>
        <p:spPr>
          <a:xfrm>
            <a:off x="7926753" y="4642512"/>
            <a:ext cx="997200" cy="3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1" name="Shape 188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882" name="Shape 1882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883" name="Shape 1883"/>
          <p:cNvSpPr txBox="1"/>
          <p:nvPr/>
        </p:nvSpPr>
        <p:spPr>
          <a:xfrm>
            <a:off x="8553450" y="5021494"/>
            <a:ext cx="5334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</a:pPr>
            <a:endParaRPr sz="800">
              <a:solidFill>
                <a:srgbClr val="808080"/>
              </a:solidFill>
            </a:endParaRPr>
          </a:p>
        </p:txBody>
      </p:sp>
      <p:sp>
        <p:nvSpPr>
          <p:cNvPr id="1884" name="Shape 1884"/>
          <p:cNvSpPr txBox="1"/>
          <p:nvPr/>
        </p:nvSpPr>
        <p:spPr>
          <a:xfrm>
            <a:off x="366712" y="5018448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Copyright 2015 Pivotal. All rights reserved.</a:t>
            </a:r>
          </a:p>
        </p:txBody>
      </p:sp>
      <p:pic>
        <p:nvPicPr>
          <p:cNvPr id="1885" name="Shape 1885" descr="Pivotal_Logo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1732" y="4713966"/>
            <a:ext cx="957300" cy="2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187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Shape 1887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888" name="Shape 1888"/>
          <p:cNvSpPr txBox="1">
            <a:spLocks noGrp="1"/>
          </p:cNvSpPr>
          <p:nvPr>
            <p:ph type="sldNum" idx="12"/>
          </p:nvPr>
        </p:nvSpPr>
        <p:spPr>
          <a:xfrm flipH="1">
            <a:off x="8553550" y="5021494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  <p:sp>
        <p:nvSpPr>
          <p:cNvPr id="1889" name="Shape 1889"/>
          <p:cNvSpPr txBox="1"/>
          <p:nvPr/>
        </p:nvSpPr>
        <p:spPr>
          <a:xfrm>
            <a:off x="366712" y="5018448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2015 Pivotal Software, Inc.  All rights reserved.</a:t>
            </a:r>
          </a:p>
        </p:txBody>
      </p:sp>
      <p:pic>
        <p:nvPicPr>
          <p:cNvPr id="1890" name="Shape 1890" descr="Pivotal_White.png"/>
          <p:cNvPicPr preferRelativeResize="0"/>
          <p:nvPr/>
        </p:nvPicPr>
        <p:blipFill rotWithShape="1">
          <a:blip r:embed="rId2">
            <a:alphaModFix/>
          </a:blip>
          <a:srcRect l="20054" t="21648" r="18524" b="26497"/>
          <a:stretch/>
        </p:blipFill>
        <p:spPr>
          <a:xfrm>
            <a:off x="7926753" y="4642512"/>
            <a:ext cx="997200" cy="329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520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Only, no circles"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Shape 1892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893" name="Shape 1893"/>
          <p:cNvSpPr txBox="1">
            <a:spLocks noGrp="1"/>
          </p:cNvSpPr>
          <p:nvPr>
            <p:ph type="sldNum" idx="12"/>
          </p:nvPr>
        </p:nvSpPr>
        <p:spPr>
          <a:xfrm flipH="1">
            <a:off x="8553550" y="5021494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  <p:sp>
        <p:nvSpPr>
          <p:cNvPr id="1894" name="Shape 1894"/>
          <p:cNvSpPr txBox="1"/>
          <p:nvPr/>
        </p:nvSpPr>
        <p:spPr>
          <a:xfrm>
            <a:off x="366712" y="5018448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2015 Pivotal Software, Inc.  All rights reserved.</a:t>
            </a:r>
          </a:p>
        </p:txBody>
      </p:sp>
      <p:pic>
        <p:nvPicPr>
          <p:cNvPr id="1895" name="Shape 1895" descr="Pivotal_White.png"/>
          <p:cNvPicPr preferRelativeResize="0"/>
          <p:nvPr/>
        </p:nvPicPr>
        <p:blipFill rotWithShape="1">
          <a:blip r:embed="rId2">
            <a:alphaModFix/>
          </a:blip>
          <a:srcRect l="20054" t="21648" r="18524" b="26497"/>
          <a:stretch/>
        </p:blipFill>
        <p:spPr>
          <a:xfrm>
            <a:off x="7926753" y="4642512"/>
            <a:ext cx="997200" cy="3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Shape 1896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Font typeface="Arial"/>
              <a:buNone/>
              <a:defRPr sz="3200" b="0" i="0" u="none" strike="noStrike" cap="none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118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Main Page"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8" name="Shape 1898" descr="pivotal_t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9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9" name="Shape 1899"/>
          <p:cNvSpPr txBox="1">
            <a:spLocks noGrp="1"/>
          </p:cNvSpPr>
          <p:nvPr>
            <p:ph type="title"/>
          </p:nvPr>
        </p:nvSpPr>
        <p:spPr>
          <a:xfrm>
            <a:off x="113720" y="149918"/>
            <a:ext cx="8796900" cy="47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0" name="Shape 1900"/>
          <p:cNvSpPr txBox="1">
            <a:spLocks noGrp="1"/>
          </p:cNvSpPr>
          <p:nvPr>
            <p:ph type="body" idx="1"/>
          </p:nvPr>
        </p:nvSpPr>
        <p:spPr>
          <a:xfrm>
            <a:off x="114300" y="624362"/>
            <a:ext cx="8796300" cy="28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40896" marR="0" lvl="1" indent="-693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5850" marR="0" lvl="2" indent="-57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7" marR="0" lvl="3" indent="-9143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7" marR="0" lvl="4" indent="-9143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60320" marR="0" lvl="5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17520" marR="0" lvl="6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74720" marR="0" lvl="7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31920" marR="0" lvl="8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1" name="Shape 1901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902" name="Shape 1902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58500" cy="3507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>
              <a:buClr>
                <a:srgbClr val="4D4D4D"/>
              </a:buClr>
              <a:buSzPct val="25000"/>
              <a:buFont typeface="Arial"/>
              <a:buNone/>
            </a:pPr>
            <a:fld id="{00000000-1234-1234-1234-123412341234}" type="slidenum">
              <a:rPr lang="en" sz="1800">
                <a:solidFill>
                  <a:srgbClr val="4D4D4D"/>
                </a:solidFill>
              </a:rPr>
              <a:pPr>
                <a:buClr>
                  <a:srgbClr val="4D4D4D"/>
                </a:buClr>
                <a:buSzPct val="25000"/>
                <a:buFont typeface="Arial"/>
                <a:buNone/>
              </a:pPr>
              <a:t>‹#›</a:t>
            </a:fld>
            <a:endParaRPr lang="en" sz="180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48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Shape 3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8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>
            <a:spLocks noGrp="1"/>
          </p:cNvSpPr>
          <p:nvPr>
            <p:ph type="subTitle" idx="1"/>
          </p:nvPr>
        </p:nvSpPr>
        <p:spPr>
          <a:xfrm>
            <a:off x="365761" y="624700"/>
            <a:ext cx="84126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365760" y="169550"/>
            <a:ext cx="84126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Only, no circles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Shape 1904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905" name="Shape 1905"/>
          <p:cNvSpPr txBox="1">
            <a:spLocks noGrp="1"/>
          </p:cNvSpPr>
          <p:nvPr>
            <p:ph type="sldNum" idx="12"/>
          </p:nvPr>
        </p:nvSpPr>
        <p:spPr>
          <a:xfrm flipH="1">
            <a:off x="8553550" y="5021494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  <p:pic>
        <p:nvPicPr>
          <p:cNvPr id="1906" name="Shape 1906" descr="EMC logo white-l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51410" y="4686262"/>
            <a:ext cx="899700" cy="2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7" name="Shape 1907"/>
          <p:cNvSpPr txBox="1"/>
          <p:nvPr/>
        </p:nvSpPr>
        <p:spPr>
          <a:xfrm>
            <a:off x="366712" y="5018448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Copyright 2013 Pivotal. All rights reserved.</a:t>
            </a:r>
          </a:p>
        </p:txBody>
      </p:sp>
      <p:sp>
        <p:nvSpPr>
          <p:cNvPr id="1908" name="Shape 1908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Font typeface="Arial"/>
              <a:buNone/>
              <a:defRPr sz="3200" b="0" i="0" u="none" strike="noStrike" cap="none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081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Only, no circles"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Shape 1910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911" name="Shape 1911"/>
          <p:cNvSpPr txBox="1">
            <a:spLocks noGrp="1"/>
          </p:cNvSpPr>
          <p:nvPr>
            <p:ph type="sldNum" idx="12"/>
          </p:nvPr>
        </p:nvSpPr>
        <p:spPr>
          <a:xfrm flipH="1">
            <a:off x="8553550" y="5021494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  <p:pic>
        <p:nvPicPr>
          <p:cNvPr id="1912" name="Shape 1912" descr="EMC logo white-l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51410" y="4686262"/>
            <a:ext cx="899700" cy="2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Shape 1913"/>
          <p:cNvSpPr txBox="1"/>
          <p:nvPr/>
        </p:nvSpPr>
        <p:spPr>
          <a:xfrm>
            <a:off x="366712" y="5018448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Copyright 2015 Pivotal. All rights reserved.</a:t>
            </a:r>
          </a:p>
        </p:txBody>
      </p:sp>
      <p:sp>
        <p:nvSpPr>
          <p:cNvPr id="1914" name="Shape 1914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Font typeface="Arial"/>
              <a:buNone/>
              <a:defRPr sz="3200" b="0" i="0" u="none" strike="noStrike" cap="none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069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3_Custom Layout"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6" name="Shape 1916" descr="pivotal_t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9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Shape 1917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918" name="Shape 1918"/>
          <p:cNvSpPr txBox="1"/>
          <p:nvPr/>
        </p:nvSpPr>
        <p:spPr>
          <a:xfrm>
            <a:off x="7397710" y="4849178"/>
            <a:ext cx="828300" cy="2394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>
              <a:buClr>
                <a:srgbClr val="4D4D4D"/>
              </a:buClr>
              <a:buSzPct val="25000"/>
            </a:pPr>
            <a:r>
              <a:rPr lang="en" sz="1100">
                <a:solidFill>
                  <a:srgbClr val="4D4D4D"/>
                </a:solidFill>
              </a:rPr>
              <a:t>@cdavisafc</a:t>
            </a:r>
          </a:p>
        </p:txBody>
      </p:sp>
      <p:sp>
        <p:nvSpPr>
          <p:cNvPr id="1919" name="Shape 191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r"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200"/>
              <a:pPr algn="r"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sz="1200"/>
          </a:p>
        </p:txBody>
      </p:sp>
    </p:spTree>
    <p:extLst>
      <p:ext uri="{BB962C8B-B14F-4D97-AF65-F5344CB8AC3E}">
        <p14:creationId xmlns:p14="http://schemas.microsoft.com/office/powerpoint/2010/main" val="405896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Main page - multiple levels"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1" name="Shape 1921" descr="image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8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Shape 1922"/>
          <p:cNvSpPr/>
          <p:nvPr/>
        </p:nvSpPr>
        <p:spPr>
          <a:xfrm>
            <a:off x="0" y="0"/>
            <a:ext cx="9144000" cy="99299"/>
          </a:xfrm>
          <a:prstGeom prst="rect">
            <a:avLst/>
          </a:prstGeom>
          <a:gradFill>
            <a:gsLst>
              <a:gs pos="0">
                <a:srgbClr val="008774"/>
              </a:gs>
              <a:gs pos="100000">
                <a:srgbClr val="00443A"/>
              </a:gs>
            </a:gsLst>
            <a:lin ang="18000042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/>
            <a:endParaRPr sz="1800"/>
          </a:p>
        </p:txBody>
      </p:sp>
      <p:sp>
        <p:nvSpPr>
          <p:cNvPr id="1923" name="Shape 1923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/>
            <a:endParaRPr sz="1800"/>
          </a:p>
        </p:txBody>
      </p:sp>
      <p:pic>
        <p:nvPicPr>
          <p:cNvPr id="1924" name="Shape 1924" descr="image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Shape 1925"/>
          <p:cNvSpPr txBox="1">
            <a:spLocks noGrp="1"/>
          </p:cNvSpPr>
          <p:nvPr>
            <p:ph type="body" idx="1"/>
          </p:nvPr>
        </p:nvSpPr>
        <p:spPr>
          <a:xfrm>
            <a:off x="137300" y="624697"/>
            <a:ext cx="9035700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60320" marR="0" lvl="5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17520" marR="0" lvl="6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74720" marR="0" lvl="7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31920" marR="0" lvl="8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6" name="Shape 1926"/>
          <p:cNvSpPr txBox="1">
            <a:spLocks noGrp="1"/>
          </p:cNvSpPr>
          <p:nvPr>
            <p:ph type="title"/>
          </p:nvPr>
        </p:nvSpPr>
        <p:spPr>
          <a:xfrm>
            <a:off x="108367" y="169546"/>
            <a:ext cx="9035700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Font typeface="Arial"/>
              <a:buNone/>
              <a:defRPr sz="2800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Shape 1927"/>
          <p:cNvSpPr txBox="1">
            <a:spLocks noGrp="1"/>
          </p:cNvSpPr>
          <p:nvPr>
            <p:ph type="body" idx="2"/>
          </p:nvPr>
        </p:nvSpPr>
        <p:spPr>
          <a:xfrm>
            <a:off x="289150" y="1214375"/>
            <a:ext cx="7358700" cy="32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76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00100" marR="0" lvl="1" indent="-190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57300" marR="0" lvl="2" indent="-190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▪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946276" marR="0" lvl="3" indent="-42227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—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327563" marR="0" lvl="4" indent="-3463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60320" marR="0" lvl="5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17520" marR="0" lvl="6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74720" marR="0" lvl="7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31920" marR="0" lvl="8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8" name="Shape 1928"/>
          <p:cNvSpPr txBox="1">
            <a:spLocks noGrp="1"/>
          </p:cNvSpPr>
          <p:nvPr>
            <p:ph type="sldNum" idx="12"/>
          </p:nvPr>
        </p:nvSpPr>
        <p:spPr>
          <a:xfrm>
            <a:off x="6279544" y="4635083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r"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200"/>
              <a:pPr algn="r"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sz="1200"/>
          </a:p>
        </p:txBody>
      </p:sp>
    </p:spTree>
    <p:extLst>
      <p:ext uri="{BB962C8B-B14F-4D97-AF65-F5344CB8AC3E}">
        <p14:creationId xmlns:p14="http://schemas.microsoft.com/office/powerpoint/2010/main" val="32366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Main Text Page"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0" name="Shape 1930" descr="image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Shape 1931"/>
          <p:cNvSpPr/>
          <p:nvPr/>
        </p:nvSpPr>
        <p:spPr>
          <a:xfrm>
            <a:off x="0" y="0"/>
            <a:ext cx="9144000" cy="99299"/>
          </a:xfrm>
          <a:prstGeom prst="rect">
            <a:avLst/>
          </a:prstGeom>
          <a:gradFill>
            <a:gsLst>
              <a:gs pos="0">
                <a:srgbClr val="008774"/>
              </a:gs>
              <a:gs pos="100000">
                <a:srgbClr val="00443A"/>
              </a:gs>
            </a:gsLst>
            <a:lin ang="18000042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932" name="Shape 1932"/>
          <p:cNvSpPr txBox="1">
            <a:spLocks noGrp="1"/>
          </p:cNvSpPr>
          <p:nvPr>
            <p:ph type="title"/>
          </p:nvPr>
        </p:nvSpPr>
        <p:spPr>
          <a:xfrm>
            <a:off x="366711" y="325436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Font typeface="Arial"/>
              <a:buNone/>
              <a:defRPr sz="2800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3" name="Shape 1933"/>
          <p:cNvSpPr txBox="1">
            <a:spLocks noGrp="1"/>
          </p:cNvSpPr>
          <p:nvPr>
            <p:ph type="body" idx="1"/>
          </p:nvPr>
        </p:nvSpPr>
        <p:spPr>
          <a:xfrm>
            <a:off x="366711" y="1074737"/>
            <a:ext cx="8410500" cy="33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Helvetica Neue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00100" marR="0" lvl="1" indent="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Helvetica Neue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57300" marR="0" lvl="2" indent="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Helvetica Neue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946275" marR="0" lvl="3" indent="-11747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Helvetica Neue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327562" marR="0" lvl="4" indent="-4156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Helvetica Neue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60320" marR="0" lvl="5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17520" marR="0" lvl="6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74720" marR="0" lvl="7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31920" marR="0" lvl="8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4" name="Shape 1934"/>
          <p:cNvSpPr txBox="1">
            <a:spLocks noGrp="1"/>
          </p:cNvSpPr>
          <p:nvPr>
            <p:ph type="sldNum" idx="12"/>
          </p:nvPr>
        </p:nvSpPr>
        <p:spPr>
          <a:xfrm>
            <a:off x="6279544" y="4635083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r"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200"/>
              <a:pPr algn="r"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sz="1200"/>
          </a:p>
        </p:txBody>
      </p:sp>
    </p:spTree>
    <p:extLst>
      <p:ext uri="{BB962C8B-B14F-4D97-AF65-F5344CB8AC3E}">
        <p14:creationId xmlns:p14="http://schemas.microsoft.com/office/powerpoint/2010/main" val="43811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Blank"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Shape 1936"/>
          <p:cNvSpPr txBox="1"/>
          <p:nvPr/>
        </p:nvSpPr>
        <p:spPr>
          <a:xfrm>
            <a:off x="1331001" y="5006878"/>
            <a:ext cx="126900" cy="15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/>
            <a:endParaRPr sz="600"/>
          </a:p>
        </p:txBody>
      </p:sp>
      <p:sp>
        <p:nvSpPr>
          <p:cNvPr id="1937" name="Shape 1937"/>
          <p:cNvSpPr/>
          <p:nvPr/>
        </p:nvSpPr>
        <p:spPr>
          <a:xfrm>
            <a:off x="1143000" y="666750"/>
            <a:ext cx="6858000" cy="133200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algn="ctr"/>
            <a:endParaRPr sz="900"/>
          </a:p>
        </p:txBody>
      </p:sp>
      <p:pic>
        <p:nvPicPr>
          <p:cNvPr id="1938" name="Shape 1938" descr="http://typophile.com/files/New_Humana_logo_1C_PMS368_3786.jp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6463" y="4857750"/>
            <a:ext cx="6531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Shape 1939"/>
          <p:cNvSpPr/>
          <p:nvPr/>
        </p:nvSpPr>
        <p:spPr>
          <a:xfrm>
            <a:off x="1282823" y="4947080"/>
            <a:ext cx="266400" cy="15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4275" tIns="34275" rIns="34275" bIns="34275" anchor="ctr" anchorCtr="0">
            <a:noAutofit/>
          </a:bodyPr>
          <a:lstStyle/>
          <a:p>
            <a:pPr algn="ctr"/>
            <a:endParaRPr sz="1000"/>
          </a:p>
        </p:txBody>
      </p:sp>
      <p:sp>
        <p:nvSpPr>
          <p:cNvPr id="1940" name="Shape 1940"/>
          <p:cNvSpPr/>
          <p:nvPr/>
        </p:nvSpPr>
        <p:spPr>
          <a:xfrm>
            <a:off x="6869096" y="4780625"/>
            <a:ext cx="845700" cy="32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4275" tIns="34275" rIns="34275" bIns="34275" anchor="ctr" anchorCtr="0">
            <a:noAutofit/>
          </a:bodyPr>
          <a:lstStyle/>
          <a:p>
            <a:pPr algn="ctr"/>
            <a:endParaRPr sz="1000"/>
          </a:p>
        </p:txBody>
      </p:sp>
      <p:pic>
        <p:nvPicPr>
          <p:cNvPr id="1941" name="Shape 1941" descr="image7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6282" y="4558485"/>
            <a:ext cx="1827900" cy="5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Shape 1942"/>
          <p:cNvSpPr txBox="1">
            <a:spLocks noGrp="1"/>
          </p:cNvSpPr>
          <p:nvPr>
            <p:ph type="sldNum" idx="12"/>
          </p:nvPr>
        </p:nvSpPr>
        <p:spPr>
          <a:xfrm>
            <a:off x="4457700" y="4627562"/>
            <a:ext cx="1600200" cy="2793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algn="r">
              <a:buClr>
                <a:srgbClr val="333333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333333"/>
                </a:solidFill>
              </a:rPr>
              <a:pPr algn="r">
                <a:buClr>
                  <a:srgbClr val="333333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35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Shape 1944"/>
          <p:cNvSpPr txBox="1">
            <a:spLocks noGrp="1"/>
          </p:cNvSpPr>
          <p:nvPr>
            <p:ph type="title"/>
          </p:nvPr>
        </p:nvSpPr>
        <p:spPr>
          <a:xfrm>
            <a:off x="1657350" y="841771"/>
            <a:ext cx="5829300" cy="179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5" name="Shape 1945"/>
          <p:cNvSpPr txBox="1">
            <a:spLocks noGrp="1"/>
          </p:cNvSpPr>
          <p:nvPr>
            <p:ph type="body" idx="1"/>
          </p:nvPr>
        </p:nvSpPr>
        <p:spPr>
          <a:xfrm>
            <a:off x="2000250" y="2701527"/>
            <a:ext cx="5143500" cy="124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4572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9144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1371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18288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60320" marR="0" lvl="5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17520" marR="0" lvl="6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74720" marR="0" lvl="7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31920" marR="0" lvl="8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6" name="Shape 1946"/>
          <p:cNvSpPr txBox="1">
            <a:spLocks noGrp="1"/>
          </p:cNvSpPr>
          <p:nvPr>
            <p:ph type="sldNum" idx="12"/>
          </p:nvPr>
        </p:nvSpPr>
        <p:spPr>
          <a:xfrm>
            <a:off x="7332368" y="4800044"/>
            <a:ext cx="197100" cy="2082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626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Blank"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Shape 1948"/>
          <p:cNvSpPr txBox="1">
            <a:spLocks noGrp="1"/>
          </p:cNvSpPr>
          <p:nvPr>
            <p:ph type="sldNum" idx="12"/>
          </p:nvPr>
        </p:nvSpPr>
        <p:spPr>
          <a:xfrm>
            <a:off x="8428175" y="4774105"/>
            <a:ext cx="258600" cy="2691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481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Only"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Shape 1950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951" name="Shape 1951"/>
          <p:cNvSpPr txBox="1">
            <a:spLocks noGrp="1"/>
          </p:cNvSpPr>
          <p:nvPr>
            <p:ph type="sldNum" idx="12"/>
          </p:nvPr>
        </p:nvSpPr>
        <p:spPr>
          <a:xfrm flipH="1">
            <a:off x="8553550" y="5021494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  <p:pic>
        <p:nvPicPr>
          <p:cNvPr id="1952" name="Shape 1952" descr="Pivotal_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6"/>
            <a:ext cx="957300" cy="2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3" name="Shape 1953"/>
          <p:cNvSpPr txBox="1"/>
          <p:nvPr/>
        </p:nvSpPr>
        <p:spPr>
          <a:xfrm>
            <a:off x="366712" y="5018448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Copyright 2014 Pivotal. All rights reserved.</a:t>
            </a:r>
          </a:p>
        </p:txBody>
      </p:sp>
      <p:sp>
        <p:nvSpPr>
          <p:cNvPr id="1954" name="Shape 1954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58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4_Custom Layout"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6" name="Shape 1956" descr="pivotal_t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9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Shape 1957"/>
          <p:cNvSpPr/>
          <p:nvPr/>
        </p:nvSpPr>
        <p:spPr>
          <a:xfrm>
            <a:off x="0" y="0"/>
            <a:ext cx="9144000" cy="99299"/>
          </a:xfrm>
          <a:prstGeom prst="rect">
            <a:avLst/>
          </a:prstGeom>
          <a:gradFill>
            <a:gsLst>
              <a:gs pos="0">
                <a:srgbClr val="008774"/>
              </a:gs>
              <a:gs pos="100000">
                <a:srgbClr val="00443A"/>
              </a:gs>
            </a:gsLst>
            <a:lin ang="18000042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958" name="Shape 195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r"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200"/>
              <a:pPr algn="r"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sz="1200"/>
          </a:p>
        </p:txBody>
      </p:sp>
    </p:spTree>
    <p:extLst>
      <p:ext uri="{BB962C8B-B14F-4D97-AF65-F5344CB8AC3E}">
        <p14:creationId xmlns:p14="http://schemas.microsoft.com/office/powerpoint/2010/main" val="263502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– Standard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grpSp>
        <p:nvGrpSpPr>
          <p:cNvPr id="54" name="Shape 5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5" name="Shape 5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</p:grp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966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le Only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Shape 1960"/>
          <p:cNvSpPr txBox="1"/>
          <p:nvPr/>
        </p:nvSpPr>
        <p:spPr>
          <a:xfrm>
            <a:off x="2590800" y="4875548"/>
            <a:ext cx="3810000" cy="152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Proxima Nova"/>
              <a:buNone/>
            </a:pPr>
            <a:r>
              <a:rPr lang="en"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Unless otherwise indicated, these slides are © 2013-2016 Pivotal Software, Inc. and licensed under a Creative Commons Attribution-NonCommercial license: http://creativecommons.org/licenses/by-nc/3.0/</a:t>
            </a:r>
          </a:p>
        </p:txBody>
      </p:sp>
      <p:pic>
        <p:nvPicPr>
          <p:cNvPr id="1961" name="Shape 1961" descr="image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769" y="4726348"/>
            <a:ext cx="1476600" cy="4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2" name="Shape 1962"/>
          <p:cNvSpPr txBox="1">
            <a:spLocks noGrp="1"/>
          </p:cNvSpPr>
          <p:nvPr>
            <p:ph type="title"/>
          </p:nvPr>
        </p:nvSpPr>
        <p:spPr>
          <a:xfrm>
            <a:off x="347471" y="152401"/>
            <a:ext cx="8458200" cy="51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064"/>
              </a:buClr>
              <a:buFont typeface="Helvetica Neue"/>
              <a:buNone/>
              <a:defRPr sz="3000" b="1" i="0" u="none" strike="noStrike" cap="none">
                <a:solidFill>
                  <a:srgbClr val="0C306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3" name="Shape 1963"/>
          <p:cNvSpPr txBox="1">
            <a:spLocks noGrp="1"/>
          </p:cNvSpPr>
          <p:nvPr>
            <p:ph type="sldNum" idx="12"/>
          </p:nvPr>
        </p:nvSpPr>
        <p:spPr>
          <a:xfrm flipH="1">
            <a:off x="8862492" y="4889498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Proxima Nova"/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ctr">
                <a:buClr>
                  <a:srgbClr val="FFFFFF"/>
                </a:buClr>
                <a:buSzPct val="25000"/>
                <a:buFont typeface="Proxima Nova"/>
                <a:buNone/>
              </a:pPr>
              <a:t>‹#›</a:t>
            </a:fld>
            <a:endParaRPr lang="en"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82342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Footer Bar Only"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Shape 1965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966" name="Shape 1966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4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  <p:sp>
        <p:nvSpPr>
          <p:cNvPr id="1967" name="Shape 1967"/>
          <p:cNvSpPr txBox="1"/>
          <p:nvPr/>
        </p:nvSpPr>
        <p:spPr>
          <a:xfrm>
            <a:off x="366712" y="5043848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Copyright 2014 Pivotal. All rights reserved.</a:t>
            </a:r>
          </a:p>
        </p:txBody>
      </p:sp>
      <p:pic>
        <p:nvPicPr>
          <p:cNvPr id="1968" name="Shape 1968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7764" y="4709392"/>
            <a:ext cx="965100" cy="22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7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Footer Bar Only"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Shape 1970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971" name="Shape 1971"/>
          <p:cNvSpPr/>
          <p:nvPr/>
        </p:nvSpPr>
        <p:spPr>
          <a:xfrm>
            <a:off x="366712" y="5043848"/>
            <a:ext cx="22734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Copyright 2014 Pivotal. All rights reserved.</a:t>
            </a:r>
          </a:p>
        </p:txBody>
      </p:sp>
      <p:pic>
        <p:nvPicPr>
          <p:cNvPr id="1972" name="Shape 1972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7764" y="4709392"/>
            <a:ext cx="9651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3" name="Shape 1973"/>
          <p:cNvSpPr txBox="1">
            <a:spLocks noGrp="1"/>
          </p:cNvSpPr>
          <p:nvPr>
            <p:ph type="sldNum" idx="12"/>
          </p:nvPr>
        </p:nvSpPr>
        <p:spPr>
          <a:xfrm>
            <a:off x="8959849" y="5021494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58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1">
    <p:bg>
      <p:bgPr>
        <a:solidFill>
          <a:srgbClr val="00253E"/>
        </a:solidFill>
        <a:effectLst/>
      </p:bgPr>
    </p:bg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9" name="Shape 1979" descr="Shape 2326"/>
          <p:cNvPicPr preferRelativeResize="0"/>
          <p:nvPr/>
        </p:nvPicPr>
        <p:blipFill rotWithShape="1">
          <a:blip r:embed="rId2">
            <a:alphaModFix/>
          </a:blip>
          <a:srcRect r="16957"/>
          <a:stretch/>
        </p:blipFill>
        <p:spPr>
          <a:xfrm>
            <a:off x="0" y="-2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0" name="Shape 1980"/>
          <p:cNvCxnSpPr/>
          <p:nvPr/>
        </p:nvCxnSpPr>
        <p:spPr>
          <a:xfrm>
            <a:off x="76234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1AB9A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1" name="Shape 1981"/>
          <p:cNvSpPr txBox="1">
            <a:spLocks noGrp="1"/>
          </p:cNvSpPr>
          <p:nvPr>
            <p:ph type="title"/>
          </p:nvPr>
        </p:nvSpPr>
        <p:spPr>
          <a:xfrm>
            <a:off x="668791" y="1737011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B9A5"/>
              </a:buClr>
              <a:buFont typeface="Proxima Nova"/>
              <a:buNone/>
              <a:defRPr sz="3500" b="1" i="0" u="none" strike="noStrike" cap="none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2" name="Shape 1982"/>
          <p:cNvSpPr txBox="1"/>
          <p:nvPr/>
        </p:nvSpPr>
        <p:spPr>
          <a:xfrm>
            <a:off x="110259" y="4782060"/>
            <a:ext cx="2656800" cy="4818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>
              <a:buClr>
                <a:srgbClr val="486780"/>
              </a:buClr>
              <a:buSzPct val="25000"/>
              <a:buFont typeface="Proxima Nova"/>
              <a:buNone/>
            </a:pPr>
            <a:r>
              <a:rPr lang="en" sz="700">
                <a:solidFill>
                  <a:srgbClr val="486780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</a:p>
        </p:txBody>
      </p:sp>
      <p:pic>
        <p:nvPicPr>
          <p:cNvPr id="1983" name="Shape 1983" descr="Shape 23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54697" y="4599901"/>
            <a:ext cx="1389300" cy="5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4" name="Shape 1984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59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dy"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2" name="Shape 1992" descr="Shape 22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4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3" name="Shape 1993"/>
          <p:cNvSpPr txBox="1">
            <a:spLocks noGrp="1"/>
          </p:cNvSpPr>
          <p:nvPr>
            <p:ph type="title"/>
          </p:nvPr>
        </p:nvSpPr>
        <p:spPr>
          <a:xfrm>
            <a:off x="253550" y="151273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4" name="Shape 1994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34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de-by-Side"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" name="Shape 1996" descr="Shape 1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7" name="Shape 1997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8" name="Shape 1998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9" name="Shape 1999"/>
          <p:cNvSpPr txBox="1">
            <a:spLocks noGrp="1"/>
          </p:cNvSpPr>
          <p:nvPr>
            <p:ph type="title"/>
          </p:nvPr>
        </p:nvSpPr>
        <p:spPr>
          <a:xfrm>
            <a:off x="253550" y="151271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0" name="Shape 2000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15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2" name="Shape 2002" descr="Shape 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3" name="Shape 2003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8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09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ide-by-S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Shape 2005" descr="Shape 23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4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6" name="Shape 2006"/>
          <p:cNvCxnSpPr/>
          <p:nvPr/>
        </p:nvCxnSpPr>
        <p:spPr>
          <a:xfrm rot="10800000">
            <a:off x="4573269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7" name="Shape 2007"/>
          <p:cNvCxnSpPr/>
          <p:nvPr/>
        </p:nvCxnSpPr>
        <p:spPr>
          <a:xfrm>
            <a:off x="4572000" y="-214526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8" name="Shape 2008"/>
          <p:cNvSpPr txBox="1">
            <a:spLocks noGrp="1"/>
          </p:cNvSpPr>
          <p:nvPr>
            <p:ph type="title"/>
          </p:nvPr>
        </p:nvSpPr>
        <p:spPr>
          <a:xfrm>
            <a:off x="253550" y="151273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Shape 2009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48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ide-by-Side"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1" name="Shape 2011" descr="Shape 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4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2" name="Shape 2012"/>
          <p:cNvCxnSpPr/>
          <p:nvPr/>
        </p:nvCxnSpPr>
        <p:spPr>
          <a:xfrm rot="10800000">
            <a:off x="4573269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3" name="Shape 2013"/>
          <p:cNvCxnSpPr/>
          <p:nvPr/>
        </p:nvCxnSpPr>
        <p:spPr>
          <a:xfrm>
            <a:off x="4572000" y="-214526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4" name="Shape 2014"/>
          <p:cNvSpPr txBox="1">
            <a:spLocks noGrp="1"/>
          </p:cNvSpPr>
          <p:nvPr>
            <p:ph type="title"/>
          </p:nvPr>
        </p:nvSpPr>
        <p:spPr>
          <a:xfrm>
            <a:off x="253550" y="151273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5" name="Shape 2015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30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dy"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" name="Shape 2017" descr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4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Shape 2018"/>
          <p:cNvSpPr txBox="1">
            <a:spLocks noGrp="1"/>
          </p:cNvSpPr>
          <p:nvPr>
            <p:ph type="title"/>
          </p:nvPr>
        </p:nvSpPr>
        <p:spPr>
          <a:xfrm>
            <a:off x="253550" y="151273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9" name="Shape 2019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35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Body">
    <p:bg>
      <p:bgPr>
        <a:solidFill>
          <a:schemeClr val="dk1"/>
        </a:solidFill>
        <a:effectLst/>
      </p:bgPr>
    </p:bg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Shape 1323"/>
          <p:cNvSpPr txBox="1">
            <a:spLocks noGrp="1"/>
          </p:cNvSpPr>
          <p:nvPr>
            <p:ph type="title"/>
          </p:nvPr>
        </p:nvSpPr>
        <p:spPr>
          <a:xfrm>
            <a:off x="253550" y="151275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pic>
        <p:nvPicPr>
          <p:cNvPr id="1324" name="Shape 1324" descr="Pivotal White RGB.eps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452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4" name="Shape 2024" descr="Shape 3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5" name="Shape 2025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84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3 1 1">
    <p:bg>
      <p:bgPr>
        <a:solidFill>
          <a:srgbClr val="1AB9A5"/>
        </a:solidFill>
        <a:effectLst/>
      </p:bgPr>
    </p:bg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" name="Shape 2027" descr="Shape 2243"/>
          <p:cNvPicPr preferRelativeResize="0"/>
          <p:nvPr/>
        </p:nvPicPr>
        <p:blipFill rotWithShape="1">
          <a:blip r:embed="rId2">
            <a:alphaModFix/>
          </a:blip>
          <a:srcRect t="1976" r="25810" b="31254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8" name="Shape 202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A9DBD6"/>
              </a:buClr>
            </a:pPr>
            <a:endParaRPr sz="1800">
              <a:solidFill>
                <a:srgbClr val="A9DBD6"/>
              </a:solidFill>
            </a:endParaRPr>
          </a:p>
        </p:txBody>
      </p:sp>
      <p:sp>
        <p:nvSpPr>
          <p:cNvPr id="2029" name="Shape 2029"/>
          <p:cNvSpPr txBox="1"/>
          <p:nvPr/>
        </p:nvSpPr>
        <p:spPr>
          <a:xfrm>
            <a:off x="6402857" y="4782060"/>
            <a:ext cx="2656800" cy="4818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algn="r">
              <a:buClr>
                <a:srgbClr val="D5EDEA"/>
              </a:buClr>
              <a:buSzPct val="25000"/>
              <a:buFont typeface="Proxima Nova"/>
              <a:buNone/>
            </a:pPr>
            <a:r>
              <a:rPr lang="en" sz="700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</a:p>
        </p:txBody>
      </p:sp>
      <p:sp>
        <p:nvSpPr>
          <p:cNvPr id="2030" name="Shape 2030"/>
          <p:cNvSpPr txBox="1">
            <a:spLocks noGrp="1"/>
          </p:cNvSpPr>
          <p:nvPr>
            <p:ph type="title"/>
          </p:nvPr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0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31" name="Shape 2031"/>
          <p:cNvCxnSpPr/>
          <p:nvPr/>
        </p:nvCxnSpPr>
        <p:spPr>
          <a:xfrm>
            <a:off x="4202555" y="2323835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32" name="Shape 2032"/>
          <p:cNvGrpSpPr/>
          <p:nvPr/>
        </p:nvGrpSpPr>
        <p:grpSpPr>
          <a:xfrm>
            <a:off x="3681214" y="1510640"/>
            <a:ext cx="1866348" cy="437237"/>
            <a:chOff x="0" y="-1"/>
            <a:chExt cx="1866348" cy="437238"/>
          </a:xfrm>
        </p:grpSpPr>
        <p:sp>
          <p:nvSpPr>
            <p:cNvPr id="2033" name="Shape 2033"/>
            <p:cNvSpPr/>
            <p:nvPr/>
          </p:nvSpPr>
          <p:spPr>
            <a:xfrm>
              <a:off x="348043" y="-1"/>
              <a:ext cx="66600" cy="429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933"/>
                  </a:lnTo>
                  <a:lnTo>
                    <a:pt x="119505" y="17933"/>
                  </a:lnTo>
                  <a:lnTo>
                    <a:pt x="119505" y="0"/>
                  </a:lnTo>
                  <a:close/>
                  <a:moveTo>
                    <a:pt x="0" y="3110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31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2034" name="Shape 2034"/>
            <p:cNvSpPr/>
            <p:nvPr/>
          </p:nvSpPr>
          <p:spPr>
            <a:xfrm>
              <a:off x="463314" y="111136"/>
              <a:ext cx="334200" cy="326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1"/>
                  </a:lnTo>
                  <a:lnTo>
                    <a:pt x="11088" y="17261"/>
                  </a:lnTo>
                  <a:lnTo>
                    <a:pt x="38716" y="101422"/>
                  </a:lnTo>
                  <a:cubicBezTo>
                    <a:pt x="43072" y="114316"/>
                    <a:pt x="50394" y="120000"/>
                    <a:pt x="62672" y="120000"/>
                  </a:cubicBezTo>
                  <a:cubicBezTo>
                    <a:pt x="70894" y="120000"/>
                    <a:pt x="81088" y="117972"/>
                    <a:pt x="86833" y="101422"/>
                  </a:cubicBezTo>
                  <a:lnTo>
                    <a:pt x="120000" y="0"/>
                  </a:lnTo>
                  <a:lnTo>
                    <a:pt x="97127" y="0"/>
                  </a:lnTo>
                  <a:lnTo>
                    <a:pt x="68116" y="94111"/>
                  </a:lnTo>
                  <a:cubicBezTo>
                    <a:pt x="67027" y="98172"/>
                    <a:pt x="66238" y="100611"/>
                    <a:pt x="62672" y="100611"/>
                  </a:cubicBezTo>
                  <a:cubicBezTo>
                    <a:pt x="59205" y="100611"/>
                    <a:pt x="58416" y="98172"/>
                    <a:pt x="57227" y="94111"/>
                  </a:cubicBezTo>
                  <a:lnTo>
                    <a:pt x="286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2035" name="Shape 2035"/>
            <p:cNvSpPr/>
            <p:nvPr/>
          </p:nvSpPr>
          <p:spPr>
            <a:xfrm>
              <a:off x="815487" y="111136"/>
              <a:ext cx="291599" cy="32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949" y="19405"/>
                  </a:moveTo>
                  <a:cubicBezTo>
                    <a:pt x="81289" y="19405"/>
                    <a:pt x="94346" y="33738"/>
                    <a:pt x="94346" y="50911"/>
                  </a:cubicBezTo>
                  <a:lnTo>
                    <a:pt x="94346" y="69294"/>
                  </a:lnTo>
                  <a:cubicBezTo>
                    <a:pt x="94346" y="86466"/>
                    <a:pt x="81178" y="100800"/>
                    <a:pt x="59949" y="100800"/>
                  </a:cubicBezTo>
                  <a:cubicBezTo>
                    <a:pt x="38148" y="100800"/>
                    <a:pt x="25658" y="86466"/>
                    <a:pt x="25775" y="69294"/>
                  </a:cubicBezTo>
                  <a:lnTo>
                    <a:pt x="25775" y="50911"/>
                  </a:lnTo>
                  <a:cubicBezTo>
                    <a:pt x="25775" y="33738"/>
                    <a:pt x="37580" y="19405"/>
                    <a:pt x="59949" y="19405"/>
                  </a:cubicBezTo>
                  <a:close/>
                  <a:moveTo>
                    <a:pt x="59949" y="0"/>
                  </a:moveTo>
                  <a:cubicBezTo>
                    <a:pt x="24640" y="0"/>
                    <a:pt x="-222" y="20933"/>
                    <a:pt x="0" y="50805"/>
                  </a:cubicBezTo>
                  <a:lnTo>
                    <a:pt x="0" y="69194"/>
                  </a:lnTo>
                  <a:cubicBezTo>
                    <a:pt x="0" y="99072"/>
                    <a:pt x="24640" y="120000"/>
                    <a:pt x="59949" y="120000"/>
                  </a:cubicBezTo>
                  <a:cubicBezTo>
                    <a:pt x="95365" y="120000"/>
                    <a:pt x="120000" y="99072"/>
                    <a:pt x="120000" y="69194"/>
                  </a:cubicBezTo>
                  <a:lnTo>
                    <a:pt x="120000" y="50805"/>
                  </a:lnTo>
                  <a:cubicBezTo>
                    <a:pt x="120000" y="20933"/>
                    <a:pt x="95365" y="0"/>
                    <a:pt x="59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2036" name="Shape 2036"/>
            <p:cNvSpPr/>
            <p:nvPr/>
          </p:nvSpPr>
          <p:spPr>
            <a:xfrm>
              <a:off x="1373129" y="106731"/>
              <a:ext cx="276300" cy="322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423" y="0"/>
                  </a:moveTo>
                  <a:cubicBezTo>
                    <a:pt x="23467" y="0"/>
                    <a:pt x="0" y="20494"/>
                    <a:pt x="0" y="53394"/>
                  </a:cubicBezTo>
                  <a:lnTo>
                    <a:pt x="0" y="66305"/>
                  </a:lnTo>
                  <a:cubicBezTo>
                    <a:pt x="0" y="99200"/>
                    <a:pt x="23467" y="120000"/>
                    <a:pt x="61423" y="120000"/>
                  </a:cubicBezTo>
                  <a:cubicBezTo>
                    <a:pt x="62262" y="120000"/>
                    <a:pt x="68962" y="120000"/>
                    <a:pt x="71958" y="119694"/>
                  </a:cubicBezTo>
                  <a:lnTo>
                    <a:pt x="71958" y="99916"/>
                  </a:lnTo>
                  <a:cubicBezTo>
                    <a:pt x="70763" y="99916"/>
                    <a:pt x="62140" y="100122"/>
                    <a:pt x="61423" y="100122"/>
                  </a:cubicBezTo>
                  <a:cubicBezTo>
                    <a:pt x="40707" y="100122"/>
                    <a:pt x="26942" y="86594"/>
                    <a:pt x="26942" y="66305"/>
                  </a:cubicBezTo>
                  <a:lnTo>
                    <a:pt x="26942" y="53394"/>
                  </a:lnTo>
                  <a:cubicBezTo>
                    <a:pt x="26942" y="33100"/>
                    <a:pt x="40830" y="19572"/>
                    <a:pt x="61423" y="19572"/>
                  </a:cubicBezTo>
                  <a:cubicBezTo>
                    <a:pt x="70641" y="19572"/>
                    <a:pt x="84768" y="20188"/>
                    <a:pt x="89677" y="21111"/>
                  </a:cubicBezTo>
                  <a:lnTo>
                    <a:pt x="91117" y="21311"/>
                  </a:lnTo>
                  <a:lnTo>
                    <a:pt x="91117" y="120000"/>
                  </a:lnTo>
                  <a:lnTo>
                    <a:pt x="119972" y="120000"/>
                  </a:lnTo>
                  <a:lnTo>
                    <a:pt x="119972" y="9427"/>
                  </a:lnTo>
                  <a:cubicBezTo>
                    <a:pt x="120088" y="7377"/>
                    <a:pt x="120088" y="6661"/>
                    <a:pt x="114818" y="5433"/>
                  </a:cubicBezTo>
                  <a:cubicBezTo>
                    <a:pt x="100452" y="2255"/>
                    <a:pt x="77946" y="0"/>
                    <a:pt x="61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2037" name="Shape 2037"/>
            <p:cNvSpPr/>
            <p:nvPr/>
          </p:nvSpPr>
          <p:spPr>
            <a:xfrm>
              <a:off x="1713455" y="-1"/>
              <a:ext cx="66600" cy="429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2038" name="Shape 2038"/>
            <p:cNvSpPr/>
            <p:nvPr/>
          </p:nvSpPr>
          <p:spPr>
            <a:xfrm>
              <a:off x="0" y="-1"/>
              <a:ext cx="293400" cy="42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28194" y="120000"/>
                  </a:lnTo>
                  <a:lnTo>
                    <a:pt x="28194" y="16716"/>
                  </a:lnTo>
                  <a:lnTo>
                    <a:pt x="44777" y="16716"/>
                  </a:lnTo>
                  <a:cubicBezTo>
                    <a:pt x="48272" y="16716"/>
                    <a:pt x="51205" y="16788"/>
                    <a:pt x="54361" y="16866"/>
                  </a:cubicBezTo>
                  <a:cubicBezTo>
                    <a:pt x="78838" y="17177"/>
                    <a:pt x="90788" y="23800"/>
                    <a:pt x="90788" y="36816"/>
                  </a:cubicBezTo>
                  <a:lnTo>
                    <a:pt x="90788" y="38283"/>
                  </a:lnTo>
                  <a:cubicBezTo>
                    <a:pt x="90788" y="50294"/>
                    <a:pt x="81088" y="58305"/>
                    <a:pt x="54472" y="58305"/>
                  </a:cubicBezTo>
                  <a:lnTo>
                    <a:pt x="46583" y="58305"/>
                  </a:lnTo>
                  <a:lnTo>
                    <a:pt x="46583" y="74483"/>
                  </a:lnTo>
                  <a:cubicBezTo>
                    <a:pt x="49400" y="74555"/>
                    <a:pt x="51877" y="74633"/>
                    <a:pt x="54583" y="74633"/>
                  </a:cubicBezTo>
                  <a:cubicBezTo>
                    <a:pt x="92933" y="74633"/>
                    <a:pt x="120000" y="64311"/>
                    <a:pt x="120000" y="38511"/>
                  </a:cubicBezTo>
                  <a:lnTo>
                    <a:pt x="120000" y="36972"/>
                  </a:lnTo>
                  <a:cubicBezTo>
                    <a:pt x="119888" y="10011"/>
                    <a:pt x="90455" y="0"/>
                    <a:pt x="477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2039" name="Shape 2039"/>
            <p:cNvSpPr/>
            <p:nvPr/>
          </p:nvSpPr>
          <p:spPr>
            <a:xfrm>
              <a:off x="1157740" y="42476"/>
              <a:ext cx="175500" cy="38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0"/>
                  </a:moveTo>
                  <a:lnTo>
                    <a:pt x="0" y="2738"/>
                  </a:lnTo>
                  <a:lnTo>
                    <a:pt x="0" y="94750"/>
                  </a:lnTo>
                  <a:cubicBezTo>
                    <a:pt x="0" y="112211"/>
                    <a:pt x="19061" y="120000"/>
                    <a:pt x="61888" y="120000"/>
                  </a:cubicBezTo>
                  <a:lnTo>
                    <a:pt x="120000" y="120000"/>
                  </a:lnTo>
                  <a:lnTo>
                    <a:pt x="120000" y="104077"/>
                  </a:lnTo>
                  <a:lnTo>
                    <a:pt x="77172" y="104077"/>
                  </a:lnTo>
                  <a:cubicBezTo>
                    <a:pt x="58677" y="104077"/>
                    <a:pt x="46038" y="103733"/>
                    <a:pt x="46038" y="94750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1"/>
                  </a:lnTo>
                  <a:lnTo>
                    <a:pt x="46038" y="21311"/>
                  </a:lnTo>
                  <a:lnTo>
                    <a:pt x="460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2040" name="Shape 2040"/>
            <p:cNvSpPr/>
            <p:nvPr/>
          </p:nvSpPr>
          <p:spPr>
            <a:xfrm>
              <a:off x="1810248" y="374239"/>
              <a:ext cx="56100" cy="5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66"/>
                  </a:moveTo>
                  <a:cubicBezTo>
                    <a:pt x="69761" y="32666"/>
                    <a:pt x="75666" y="37422"/>
                    <a:pt x="75666" y="46350"/>
                  </a:cubicBezTo>
                  <a:cubicBezTo>
                    <a:pt x="75666" y="55255"/>
                    <a:pt x="69761" y="60600"/>
                    <a:pt x="58511" y="60600"/>
                  </a:cubicBezTo>
                  <a:lnTo>
                    <a:pt x="46116" y="60600"/>
                  </a:lnTo>
                  <a:lnTo>
                    <a:pt x="46116" y="32666"/>
                  </a:lnTo>
                  <a:close/>
                  <a:moveTo>
                    <a:pt x="40211" y="26733"/>
                  </a:moveTo>
                  <a:lnTo>
                    <a:pt x="40211" y="90888"/>
                  </a:lnTo>
                  <a:lnTo>
                    <a:pt x="47288" y="90888"/>
                  </a:lnTo>
                  <a:lnTo>
                    <a:pt x="47288" y="66533"/>
                  </a:lnTo>
                  <a:lnTo>
                    <a:pt x="62661" y="65950"/>
                  </a:lnTo>
                  <a:lnTo>
                    <a:pt x="78616" y="90888"/>
                  </a:lnTo>
                  <a:lnTo>
                    <a:pt x="86305" y="90888"/>
                  </a:lnTo>
                  <a:lnTo>
                    <a:pt x="69761" y="64155"/>
                  </a:lnTo>
                  <a:cubicBezTo>
                    <a:pt x="76833" y="61188"/>
                    <a:pt x="82766" y="55255"/>
                    <a:pt x="82766" y="45738"/>
                  </a:cubicBezTo>
                  <a:cubicBezTo>
                    <a:pt x="82766" y="33866"/>
                    <a:pt x="74494" y="26733"/>
                    <a:pt x="58511" y="26733"/>
                  </a:cubicBezTo>
                  <a:close/>
                  <a:moveTo>
                    <a:pt x="59705" y="7727"/>
                  </a:moveTo>
                  <a:cubicBezTo>
                    <a:pt x="88083" y="7727"/>
                    <a:pt x="110533" y="31488"/>
                    <a:pt x="110533" y="59422"/>
                  </a:cubicBezTo>
                  <a:cubicBezTo>
                    <a:pt x="110533" y="87333"/>
                    <a:pt x="88083" y="110511"/>
                    <a:pt x="59705" y="110511"/>
                  </a:cubicBezTo>
                  <a:cubicBezTo>
                    <a:pt x="31916" y="110511"/>
                    <a:pt x="8883" y="87333"/>
                    <a:pt x="8883" y="59422"/>
                  </a:cubicBezTo>
                  <a:cubicBezTo>
                    <a:pt x="8883" y="30900"/>
                    <a:pt x="31916" y="7727"/>
                    <a:pt x="59705" y="7727"/>
                  </a:cubicBezTo>
                  <a:close/>
                  <a:moveTo>
                    <a:pt x="59705" y="0"/>
                  </a:moveTo>
                  <a:cubicBezTo>
                    <a:pt x="26594" y="0"/>
                    <a:pt x="0" y="26733"/>
                    <a:pt x="0" y="60011"/>
                  </a:cubicBezTo>
                  <a:cubicBezTo>
                    <a:pt x="0" y="92677"/>
                    <a:pt x="26594" y="120000"/>
                    <a:pt x="59705" y="120000"/>
                  </a:cubicBezTo>
                  <a:cubicBezTo>
                    <a:pt x="93405" y="120000"/>
                    <a:pt x="120000" y="92677"/>
                    <a:pt x="120000" y="60011"/>
                  </a:cubicBezTo>
                  <a:cubicBezTo>
                    <a:pt x="120000" y="26733"/>
                    <a:pt x="93405" y="0"/>
                    <a:pt x="597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041" name="Shape 2041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48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Shape 2043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4" name="Shape 2044"/>
          <p:cNvSpPr txBox="1">
            <a:spLocks noGrp="1"/>
          </p:cNvSpPr>
          <p:nvPr>
            <p:ph type="body" idx="1"/>
          </p:nvPr>
        </p:nvSpPr>
        <p:spPr>
          <a:xfrm>
            <a:off x="311698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5" name="Shape 2045"/>
          <p:cNvSpPr txBox="1">
            <a:spLocks noGrp="1"/>
          </p:cNvSpPr>
          <p:nvPr>
            <p:ph type="sldNum" idx="12"/>
          </p:nvPr>
        </p:nvSpPr>
        <p:spPr>
          <a:xfrm>
            <a:off x="8684343" y="470081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08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Shape 2047"/>
          <p:cNvSpPr txBox="1">
            <a:spLocks noGrp="1"/>
          </p:cNvSpPr>
          <p:nvPr>
            <p:ph type="title"/>
          </p:nvPr>
        </p:nvSpPr>
        <p:spPr>
          <a:xfrm>
            <a:off x="311698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8" name="Shape 2048"/>
          <p:cNvSpPr txBox="1">
            <a:spLocks noGrp="1"/>
          </p:cNvSpPr>
          <p:nvPr>
            <p:ph type="sldNum" idx="12"/>
          </p:nvPr>
        </p:nvSpPr>
        <p:spPr>
          <a:xfrm>
            <a:off x="8684343" y="470081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91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"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hape 2050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1" name="Shape 2051"/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2" name="Shape 2052"/>
          <p:cNvSpPr txBox="1">
            <a:spLocks noGrp="1"/>
          </p:cNvSpPr>
          <p:nvPr>
            <p:ph type="sldNum" idx="12"/>
          </p:nvPr>
        </p:nvSpPr>
        <p:spPr>
          <a:xfrm>
            <a:off x="8684343" y="470081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12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lumns"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Shape 2054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5" name="Shape 2055"/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6" name="Shape 2056"/>
          <p:cNvSpPr txBox="1">
            <a:spLocks noGrp="1"/>
          </p:cNvSpPr>
          <p:nvPr>
            <p:ph type="body" idx="2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7" name="Shape 2057"/>
          <p:cNvSpPr txBox="1">
            <a:spLocks noGrp="1"/>
          </p:cNvSpPr>
          <p:nvPr>
            <p:ph type="sldNum" idx="12"/>
          </p:nvPr>
        </p:nvSpPr>
        <p:spPr>
          <a:xfrm>
            <a:off x="8684343" y="470081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89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Shape 2059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0" name="Shape 2060"/>
          <p:cNvSpPr txBox="1">
            <a:spLocks noGrp="1"/>
          </p:cNvSpPr>
          <p:nvPr>
            <p:ph type="sldNum" idx="12"/>
          </p:nvPr>
        </p:nvSpPr>
        <p:spPr>
          <a:xfrm>
            <a:off x="8684343" y="470081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90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Shape 2062"/>
          <p:cNvSpPr txBox="1">
            <a:spLocks noGrp="1"/>
          </p:cNvSpPr>
          <p:nvPr>
            <p:ph type="title"/>
          </p:nvPr>
        </p:nvSpPr>
        <p:spPr>
          <a:xfrm>
            <a:off x="311698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3" name="Shape 2063"/>
          <p:cNvSpPr txBox="1">
            <a:spLocks noGrp="1"/>
          </p:cNvSpPr>
          <p:nvPr>
            <p:ph type="body" idx="1"/>
          </p:nvPr>
        </p:nvSpPr>
        <p:spPr>
          <a:xfrm>
            <a:off x="311698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4" name="Shape 2064"/>
          <p:cNvSpPr txBox="1">
            <a:spLocks noGrp="1"/>
          </p:cNvSpPr>
          <p:nvPr>
            <p:ph type="sldNum" idx="12"/>
          </p:nvPr>
        </p:nvSpPr>
        <p:spPr>
          <a:xfrm>
            <a:off x="8684343" y="470081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67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Shape 2066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7" name="Shape 2067"/>
          <p:cNvSpPr txBox="1">
            <a:spLocks noGrp="1"/>
          </p:cNvSpPr>
          <p:nvPr>
            <p:ph type="sldNum" idx="12"/>
          </p:nvPr>
        </p:nvSpPr>
        <p:spPr>
          <a:xfrm>
            <a:off x="8684343" y="470081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08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Shape 20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2070" name="Shape 20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1" name="Shape 2071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Shape 2072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3" name="Shape 2073"/>
          <p:cNvSpPr txBox="1">
            <a:spLocks noGrp="1"/>
          </p:cNvSpPr>
          <p:nvPr>
            <p:ph type="sldNum" idx="12"/>
          </p:nvPr>
        </p:nvSpPr>
        <p:spPr>
          <a:xfrm>
            <a:off x="8684343" y="470081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87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2">
    <p:bg>
      <p:bgPr>
        <a:solidFill>
          <a:schemeClr val="lt2"/>
        </a:solidFill>
        <a:effectLst/>
      </p:bgPr>
    </p:bg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Shape 1326" descr="Pivotal White RGB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4822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7" name="Shape 1327"/>
          <p:cNvCxnSpPr/>
          <p:nvPr/>
        </p:nvCxnSpPr>
        <p:spPr>
          <a:xfrm>
            <a:off x="762346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8" name="Shape 1328"/>
          <p:cNvSpPr txBox="1">
            <a:spLocks noGrp="1"/>
          </p:cNvSpPr>
          <p:nvPr>
            <p:ph type="title"/>
          </p:nvPr>
        </p:nvSpPr>
        <p:spPr>
          <a:xfrm>
            <a:off x="668792" y="1737013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3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329" name="Shape 1329"/>
          <p:cNvSpPr txBox="1">
            <a:spLocks noGrp="1"/>
          </p:cNvSpPr>
          <p:nvPr>
            <p:ph type="title" idx="2"/>
          </p:nvPr>
        </p:nvSpPr>
        <p:spPr>
          <a:xfrm>
            <a:off x="664750" y="3306696"/>
            <a:ext cx="4278900" cy="149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330" name="Shape 1330"/>
          <p:cNvSpPr txBox="1"/>
          <p:nvPr/>
        </p:nvSpPr>
        <p:spPr>
          <a:xfrm>
            <a:off x="6402862" y="4782060"/>
            <a:ext cx="2656799" cy="1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>
              <a:buClrTx/>
              <a:buFontTx/>
              <a:buNone/>
            </a:pPr>
            <a:r>
              <a:rPr lang="en" sz="700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</a:p>
          <a:p>
            <a:pPr>
              <a:buClrTx/>
              <a:buFontTx/>
              <a:buNone/>
            </a:pPr>
            <a:endParaRPr sz="700">
              <a:solidFill>
                <a:srgbClr val="D5EDE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20762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Shape 2075"/>
          <p:cNvSpPr txBox="1">
            <a:spLocks noGrp="1"/>
          </p:cNvSpPr>
          <p:nvPr>
            <p:ph type="body" idx="1"/>
          </p:nvPr>
        </p:nvSpPr>
        <p:spPr>
          <a:xfrm>
            <a:off x="311698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6" name="Shape 2076"/>
          <p:cNvSpPr txBox="1">
            <a:spLocks noGrp="1"/>
          </p:cNvSpPr>
          <p:nvPr>
            <p:ph type="sldNum" idx="12"/>
          </p:nvPr>
        </p:nvSpPr>
        <p:spPr>
          <a:xfrm>
            <a:off x="8684343" y="470081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6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Shape 2078"/>
          <p:cNvSpPr txBox="1">
            <a:spLocks noGrp="1"/>
          </p:cNvSpPr>
          <p:nvPr>
            <p:ph type="title"/>
          </p:nvPr>
        </p:nvSpPr>
        <p:spPr>
          <a:xfrm>
            <a:off x="311698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9" name="Shape 2079"/>
          <p:cNvSpPr txBox="1">
            <a:spLocks noGrp="1"/>
          </p:cNvSpPr>
          <p:nvPr>
            <p:ph type="body" idx="1"/>
          </p:nvPr>
        </p:nvSpPr>
        <p:spPr>
          <a:xfrm>
            <a:off x="311698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0" name="Shape 2080"/>
          <p:cNvSpPr txBox="1">
            <a:spLocks noGrp="1"/>
          </p:cNvSpPr>
          <p:nvPr>
            <p:ph type="sldNum" idx="12"/>
          </p:nvPr>
        </p:nvSpPr>
        <p:spPr>
          <a:xfrm>
            <a:off x="8684343" y="470081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19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Shape 2082"/>
          <p:cNvSpPr txBox="1">
            <a:spLocks noGrp="1"/>
          </p:cNvSpPr>
          <p:nvPr>
            <p:ph type="sldNum" idx="12"/>
          </p:nvPr>
        </p:nvSpPr>
        <p:spPr>
          <a:xfrm>
            <a:off x="8684343" y="470081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93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bg>
      <p:bgPr>
        <a:solidFill>
          <a:srgbClr val="1AB9A5"/>
        </a:solidFill>
        <a:effectLst/>
      </p:bgPr>
    </p:bg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4" name="Shape 2084" descr="Shape 55"/>
          <p:cNvPicPr preferRelativeResize="0"/>
          <p:nvPr/>
        </p:nvPicPr>
        <p:blipFill rotWithShape="1">
          <a:blip r:embed="rId2">
            <a:alphaModFix/>
          </a:blip>
          <a:srcRect t="1905" r="8366" b="13799"/>
          <a:stretch/>
        </p:blipFill>
        <p:spPr>
          <a:xfrm>
            <a:off x="767537" y="-24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Shape 2085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A9DBD6"/>
              </a:buClr>
            </a:pPr>
            <a:endParaRPr sz="1800">
              <a:solidFill>
                <a:srgbClr val="A9DBD6"/>
              </a:solidFill>
            </a:endParaRPr>
          </a:p>
        </p:txBody>
      </p:sp>
      <p:pic>
        <p:nvPicPr>
          <p:cNvPr id="2086" name="Shape 2086" descr="Shape 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21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7" name="Shape 2087"/>
          <p:cNvCxnSpPr/>
          <p:nvPr/>
        </p:nvCxnSpPr>
        <p:spPr>
          <a:xfrm>
            <a:off x="76234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8" name="Shape 2088"/>
          <p:cNvSpPr txBox="1">
            <a:spLocks noGrp="1"/>
          </p:cNvSpPr>
          <p:nvPr>
            <p:ph type="title"/>
          </p:nvPr>
        </p:nvSpPr>
        <p:spPr>
          <a:xfrm>
            <a:off x="668791" y="1737011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3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9" name="Shape 2089"/>
          <p:cNvSpPr txBox="1"/>
          <p:nvPr/>
        </p:nvSpPr>
        <p:spPr>
          <a:xfrm>
            <a:off x="6402857" y="4782060"/>
            <a:ext cx="2656800" cy="4818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algn="r">
              <a:buClr>
                <a:srgbClr val="D5EDEA"/>
              </a:buClr>
              <a:buSzPct val="25000"/>
              <a:buFont typeface="Proxima Nova"/>
              <a:buNone/>
            </a:pPr>
            <a:r>
              <a:rPr lang="en" sz="700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</a:p>
        </p:txBody>
      </p:sp>
      <p:sp>
        <p:nvSpPr>
          <p:cNvPr id="2090" name="Shape 2090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38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bg>
      <p:bgPr>
        <a:solidFill>
          <a:srgbClr val="1AB9A5"/>
        </a:solidFill>
        <a:effectLst/>
      </p:bgPr>
    </p:bg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Shape 2092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1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93" name="Shape 2093"/>
          <p:cNvCxnSpPr/>
          <p:nvPr/>
        </p:nvCxnSpPr>
        <p:spPr>
          <a:xfrm>
            <a:off x="4202555" y="2323835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94" name="Shape 2094" descr="Shape 66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-1" y="4793223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5" name="Shape 2095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19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ro"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Shape 2097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pic>
        <p:nvPicPr>
          <p:cNvPr id="2098" name="Shape 2098" descr="Shape 69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-1" y="4793223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Shape 2099"/>
          <p:cNvCxnSpPr/>
          <p:nvPr/>
        </p:nvCxnSpPr>
        <p:spPr>
          <a:xfrm>
            <a:off x="301143" y="2126469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0" name="Shape 2100"/>
          <p:cNvSpPr txBox="1">
            <a:spLocks noGrp="1"/>
          </p:cNvSpPr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01" name="Shape 2101"/>
          <p:cNvCxnSpPr/>
          <p:nvPr/>
        </p:nvCxnSpPr>
        <p:spPr>
          <a:xfrm>
            <a:off x="3040955" y="-214526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2" name="Shape 2102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42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dy w/ Support"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4" name="Shape 2104" descr="Shape 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4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5" name="Shape 2105"/>
          <p:cNvCxnSpPr/>
          <p:nvPr/>
        </p:nvCxnSpPr>
        <p:spPr>
          <a:xfrm rot="10800000">
            <a:off x="6097269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6" name="Shape 2106"/>
          <p:cNvCxnSpPr/>
          <p:nvPr/>
        </p:nvCxnSpPr>
        <p:spPr>
          <a:xfrm>
            <a:off x="6096000" y="-214526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7" name="Shape 2107"/>
          <p:cNvSpPr txBox="1">
            <a:spLocks noGrp="1"/>
          </p:cNvSpPr>
          <p:nvPr>
            <p:ph type="title"/>
          </p:nvPr>
        </p:nvSpPr>
        <p:spPr>
          <a:xfrm>
            <a:off x="253550" y="151273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8" name="Shape 2108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98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dy w/ Image"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Shape 2110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2111" name="Shape 2111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999999"/>
              </a:buClr>
              <a:buSzPct val="25000"/>
              <a:buFont typeface="Permanent Marker"/>
              <a:buNone/>
            </a:pPr>
            <a:r>
              <a:rPr lang="en" sz="1800" b="1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</a:p>
        </p:txBody>
      </p:sp>
      <p:pic>
        <p:nvPicPr>
          <p:cNvPr id="2112" name="Shape 2112" descr="Shape 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4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3" name="Shape 2113"/>
          <p:cNvCxnSpPr/>
          <p:nvPr/>
        </p:nvCxnSpPr>
        <p:spPr>
          <a:xfrm>
            <a:off x="6088032" y="-214526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4" name="Shape 2114"/>
          <p:cNvSpPr txBox="1">
            <a:spLocks noGrp="1"/>
          </p:cNvSpPr>
          <p:nvPr>
            <p:ph type="title"/>
          </p:nvPr>
        </p:nvSpPr>
        <p:spPr>
          <a:xfrm>
            <a:off x="253550" y="151273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Shape 2115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07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Shape 2117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06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Mode — TESTING">
    <p:bg>
      <p:bgPr>
        <a:solidFill>
          <a:srgbClr val="00253E"/>
        </a:solidFill>
        <a:effectLst/>
      </p:bgPr>
    </p:bg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" name="Shape 2119" descr="Shape 87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-1" y="4793223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Shape 2120"/>
          <p:cNvSpPr txBox="1">
            <a:spLocks noGrp="1"/>
          </p:cNvSpPr>
          <p:nvPr>
            <p:ph type="title"/>
          </p:nvPr>
        </p:nvSpPr>
        <p:spPr>
          <a:xfrm>
            <a:off x="668800" y="925123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2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1" name="Shape 2121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90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3">
    <p:bg>
      <p:bgPr>
        <a:solidFill>
          <a:schemeClr val="lt2"/>
        </a:solidFill>
        <a:effectLst/>
      </p:bgPr>
    </p:bg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Shape 1332" descr="SiliconValley-01.jpg"/>
          <p:cNvPicPr preferRelativeResize="0"/>
          <p:nvPr/>
        </p:nvPicPr>
        <p:blipFill rotWithShape="1">
          <a:blip r:embed="rId2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Shape 1333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A9DBD6"/>
              </a:solidFill>
            </a:endParaRPr>
          </a:p>
        </p:txBody>
      </p:sp>
      <p:pic>
        <p:nvPicPr>
          <p:cNvPr id="1334" name="Shape 1334" descr="Pivotal White RGB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22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5" name="Shape 1335"/>
          <p:cNvCxnSpPr/>
          <p:nvPr/>
        </p:nvCxnSpPr>
        <p:spPr>
          <a:xfrm>
            <a:off x="762346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6" name="Shape 1336"/>
          <p:cNvSpPr txBox="1">
            <a:spLocks noGrp="1"/>
          </p:cNvSpPr>
          <p:nvPr>
            <p:ph type="title"/>
          </p:nvPr>
        </p:nvSpPr>
        <p:spPr>
          <a:xfrm>
            <a:off x="668792" y="1737013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3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337" name="Shape 1337"/>
          <p:cNvSpPr txBox="1">
            <a:spLocks noGrp="1"/>
          </p:cNvSpPr>
          <p:nvPr>
            <p:ph type="title" idx="2"/>
          </p:nvPr>
        </p:nvSpPr>
        <p:spPr>
          <a:xfrm>
            <a:off x="664750" y="3306696"/>
            <a:ext cx="4278900" cy="149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338" name="Shape 1338"/>
          <p:cNvSpPr txBox="1"/>
          <p:nvPr/>
        </p:nvSpPr>
        <p:spPr>
          <a:xfrm>
            <a:off x="6402862" y="4782060"/>
            <a:ext cx="2656799" cy="1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>
              <a:buClrTx/>
              <a:buFontTx/>
              <a:buNone/>
            </a:pPr>
            <a:r>
              <a:rPr lang="en" sz="700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</a:p>
          <a:p>
            <a:pPr>
              <a:buClrTx/>
              <a:buFontTx/>
              <a:buNone/>
            </a:pPr>
            <a:endParaRPr sz="700">
              <a:solidFill>
                <a:srgbClr val="D5EDE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57956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Shape 21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dist="23000" dir="5400000" rotWithShape="0">
              <a:srgbClr val="000000">
                <a:alpha val="3451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434343"/>
              </a:buClr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124" name="Shape 2124"/>
          <p:cNvSpPr txBox="1">
            <a:spLocks noGrp="1"/>
          </p:cNvSpPr>
          <p:nvPr>
            <p:ph type="title"/>
          </p:nvPr>
        </p:nvSpPr>
        <p:spPr>
          <a:xfrm>
            <a:off x="668800" y="925123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3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25" name="Shape 2125" descr="Shape 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4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6" name="Shape 2126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85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Blank"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Shape 2128" descr="Shape 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Shape 2129"/>
          <p:cNvSpPr/>
          <p:nvPr/>
        </p:nvSpPr>
        <p:spPr>
          <a:xfrm>
            <a:off x="114300" y="112013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  <a:buFont typeface="Proxima Nova"/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30" name="Shape 2130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53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">
    <p:bg>
      <p:bgPr>
        <a:solidFill>
          <a:srgbClr val="1AB9A5"/>
        </a:solidFill>
        <a:effectLst/>
      </p:bgPr>
    </p:bg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2" name="Shape 2132" descr="Shape 109"/>
          <p:cNvPicPr preferRelativeResize="0"/>
          <p:nvPr/>
        </p:nvPicPr>
        <p:blipFill rotWithShape="1">
          <a:blip r:embed="rId2">
            <a:alphaModFix/>
          </a:blip>
          <a:srcRect t="1905" r="8366" b="13799"/>
          <a:stretch/>
        </p:blipFill>
        <p:spPr>
          <a:xfrm>
            <a:off x="767535" y="-22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3" name="Shape 2133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725"/>
                </a:srgbClr>
              </a:gs>
            </a:gsLst>
            <a:lin ang="0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A9DBD6"/>
              </a:buClr>
            </a:pPr>
            <a:endParaRPr sz="1800">
              <a:solidFill>
                <a:srgbClr val="A9DBD6"/>
              </a:solidFill>
            </a:endParaRPr>
          </a:p>
        </p:txBody>
      </p:sp>
      <p:pic>
        <p:nvPicPr>
          <p:cNvPr id="2134" name="Shape 2134" descr="Shape 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19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5" name="Shape 2135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6" name="Shape 2136"/>
          <p:cNvSpPr txBox="1">
            <a:spLocks noGrp="1"/>
          </p:cNvSpPr>
          <p:nvPr>
            <p:ph type="title"/>
          </p:nvPr>
        </p:nvSpPr>
        <p:spPr>
          <a:xfrm>
            <a:off x="668791" y="1737010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3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7" name="Shape 2137"/>
          <p:cNvSpPr txBox="1"/>
          <p:nvPr/>
        </p:nvSpPr>
        <p:spPr>
          <a:xfrm>
            <a:off x="6402855" y="4782060"/>
            <a:ext cx="2656799" cy="2844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t" anchorCtr="0">
            <a:noAutofit/>
          </a:bodyPr>
          <a:lstStyle/>
          <a:p>
            <a:pPr algn="r">
              <a:buClr>
                <a:srgbClr val="D5EDEA"/>
              </a:buClr>
              <a:buSzPct val="25000"/>
              <a:buFont typeface="Proxima Nova"/>
              <a:buNone/>
            </a:pPr>
            <a:r>
              <a:rPr lang="en" sz="700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</a:p>
        </p:txBody>
      </p:sp>
      <p:sp>
        <p:nvSpPr>
          <p:cNvPr id="2138" name="Shape 2138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63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" name="Shape 2140" descr="Shape 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1" name="Shape 2141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77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"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3" name="Shape 2143" descr="Shape 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4" name="Shape 2144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88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 txBox="1">
            <a:spLocks noGrp="1"/>
          </p:cNvSpPr>
          <p:nvPr>
            <p:ph type="title"/>
          </p:nvPr>
        </p:nvSpPr>
        <p:spPr>
          <a:xfrm>
            <a:off x="311696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7" name="Shape 2147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ody"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9" name="Shape 2149" descr="Shape 1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Shape 2150"/>
          <p:cNvSpPr txBox="1">
            <a:spLocks noGrp="1"/>
          </p:cNvSpPr>
          <p:nvPr>
            <p:ph type="title"/>
          </p:nvPr>
        </p:nvSpPr>
        <p:spPr>
          <a:xfrm>
            <a:off x="253550" y="151271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1" name="Shape 2151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11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vider">
    <p:bg>
      <p:bgPr>
        <a:solidFill>
          <a:srgbClr val="1AB9A5"/>
        </a:solidFill>
        <a:effectLst/>
      </p:bgPr>
    </p:bg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Shape 2153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1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54" name="Shape 2154"/>
          <p:cNvCxnSpPr/>
          <p:nvPr/>
        </p:nvCxnSpPr>
        <p:spPr>
          <a:xfrm>
            <a:off x="4202555" y="2323834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55" name="Shape 2155" descr="Shape 138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21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6" name="Shape 2156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28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ody"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8" name="Shape 2158" descr="Shape 1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Shape 2159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Shape 2160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26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Blank"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2" name="Shape 2162" descr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Shape 2163"/>
          <p:cNvSpPr/>
          <p:nvPr/>
        </p:nvSpPr>
        <p:spPr>
          <a:xfrm>
            <a:off x="114300" y="112011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  <a:buFont typeface="Proxima Nova"/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4" name="Shape 2164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3 1 1">
    <p:bg>
      <p:bgPr>
        <a:solidFill>
          <a:schemeClr val="lt2"/>
        </a:solidFill>
        <a:effectLst/>
      </p:bgPr>
    </p:bg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" name="Shape 1340" descr="SiliconValley-01.jpg"/>
          <p:cNvPicPr preferRelativeResize="0"/>
          <p:nvPr/>
        </p:nvPicPr>
        <p:blipFill rotWithShape="1">
          <a:blip r:embed="rId2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Shape 1341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A9DBD6"/>
              </a:solidFill>
            </a:endParaRPr>
          </a:p>
        </p:txBody>
      </p:sp>
      <p:sp>
        <p:nvSpPr>
          <p:cNvPr id="1342" name="Shape 1342"/>
          <p:cNvSpPr txBox="1"/>
          <p:nvPr/>
        </p:nvSpPr>
        <p:spPr>
          <a:xfrm>
            <a:off x="6402862" y="4782060"/>
            <a:ext cx="2656799" cy="1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>
              <a:buClrTx/>
              <a:buFontTx/>
              <a:buNone/>
            </a:pPr>
            <a:r>
              <a:rPr lang="en" sz="700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</a:p>
          <a:p>
            <a:pPr>
              <a:buClrTx/>
              <a:buFontTx/>
              <a:buNone/>
            </a:pPr>
            <a:endParaRPr sz="700">
              <a:solidFill>
                <a:srgbClr val="D5EDE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3" name="Shape 1343"/>
          <p:cNvSpPr txBox="1">
            <a:spLocks noGrp="1"/>
          </p:cNvSpPr>
          <p:nvPr>
            <p:ph type="title"/>
          </p:nvPr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cxnSp>
        <p:nvCxnSpPr>
          <p:cNvPr id="1344" name="Shape 1344"/>
          <p:cNvCxnSpPr/>
          <p:nvPr/>
        </p:nvCxnSpPr>
        <p:spPr>
          <a:xfrm>
            <a:off x="4202556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45" name="Shape 1345"/>
          <p:cNvGrpSpPr/>
          <p:nvPr/>
        </p:nvGrpSpPr>
        <p:grpSpPr>
          <a:xfrm>
            <a:off x="3681219" y="1510641"/>
            <a:ext cx="1866239" cy="437130"/>
            <a:chOff x="1841475" y="2392725"/>
            <a:chExt cx="3928925" cy="920275"/>
          </a:xfrm>
        </p:grpSpPr>
        <p:sp>
          <p:nvSpPr>
            <p:cNvPr id="1346" name="Shape 1346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4006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lank"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6" name="Shape 2166" descr="Shape 1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7" name="Shape 2167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08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Shape 2169"/>
          <p:cNvSpPr txBox="1">
            <a:spLocks noGrp="1"/>
          </p:cNvSpPr>
          <p:nvPr>
            <p:ph type="title"/>
          </p:nvPr>
        </p:nvSpPr>
        <p:spPr>
          <a:xfrm>
            <a:off x="311708" y="744572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0" name="Shape 2170"/>
          <p:cNvSpPr txBox="1">
            <a:spLocks noGrp="1"/>
          </p:cNvSpPr>
          <p:nvPr>
            <p:ph type="body" idx="1"/>
          </p:nvPr>
        </p:nvSpPr>
        <p:spPr>
          <a:xfrm>
            <a:off x="311697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1" name="Shape 2171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20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Shape 2173"/>
          <p:cNvSpPr txBox="1">
            <a:spLocks noGrp="1"/>
          </p:cNvSpPr>
          <p:nvPr>
            <p:ph type="title"/>
          </p:nvPr>
        </p:nvSpPr>
        <p:spPr>
          <a:xfrm>
            <a:off x="311697" y="21508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4" name="Shape 2174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11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body"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Shape 2176"/>
          <p:cNvSpPr txBox="1">
            <a:spLocks noGrp="1"/>
          </p:cNvSpPr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Shape 2177"/>
          <p:cNvSpPr txBox="1">
            <a:spLocks noGrp="1"/>
          </p:cNvSpPr>
          <p:nvPr>
            <p:ph type="body" idx="1"/>
          </p:nvPr>
        </p:nvSpPr>
        <p:spPr>
          <a:xfrm>
            <a:off x="311697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143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430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430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30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Shape 2178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10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two columns"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Shape 2180"/>
          <p:cNvSpPr txBox="1">
            <a:spLocks noGrp="1"/>
          </p:cNvSpPr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1" name="Shape 2181"/>
          <p:cNvSpPr txBox="1">
            <a:spLocks noGrp="1"/>
          </p:cNvSpPr>
          <p:nvPr>
            <p:ph type="body" idx="1"/>
          </p:nvPr>
        </p:nvSpPr>
        <p:spPr>
          <a:xfrm>
            <a:off x="311697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889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90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890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890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Shape 2182"/>
          <p:cNvSpPr txBox="1">
            <a:spLocks noGrp="1"/>
          </p:cNvSpPr>
          <p:nvPr>
            <p:ph type="body" idx="2"/>
          </p:nvPr>
        </p:nvSpPr>
        <p:spPr>
          <a:xfrm>
            <a:off x="4832398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3" name="Shape 2183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29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Shape 2185"/>
          <p:cNvSpPr txBox="1">
            <a:spLocks noGrp="1"/>
          </p:cNvSpPr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6" name="Shape 2186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12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One column text"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Shape 2188"/>
          <p:cNvSpPr txBox="1">
            <a:spLocks noGrp="1"/>
          </p:cNvSpPr>
          <p:nvPr>
            <p:ph type="title"/>
          </p:nvPr>
        </p:nvSpPr>
        <p:spPr>
          <a:xfrm>
            <a:off x="311697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9" name="Shape 2189"/>
          <p:cNvSpPr txBox="1">
            <a:spLocks noGrp="1"/>
          </p:cNvSpPr>
          <p:nvPr>
            <p:ph type="body" idx="1"/>
          </p:nvPr>
        </p:nvSpPr>
        <p:spPr>
          <a:xfrm>
            <a:off x="311697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76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620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620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620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620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0" name="Shape 2190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87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Main point"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Shape 2192"/>
          <p:cNvSpPr txBox="1">
            <a:spLocks noGrp="1"/>
          </p:cNvSpPr>
          <p:nvPr>
            <p:ph type="title"/>
          </p:nvPr>
        </p:nvSpPr>
        <p:spPr>
          <a:xfrm>
            <a:off x="490250" y="450147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Shape 2193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37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title and description"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Shape 219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2196" name="Shape 219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7" name="Shape 2197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8" name="Shape 2198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Shape 2199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20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aption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Shape 2201"/>
          <p:cNvSpPr txBox="1">
            <a:spLocks noGrp="1"/>
          </p:cNvSpPr>
          <p:nvPr>
            <p:ph type="body" idx="1"/>
          </p:nvPr>
        </p:nvSpPr>
        <p:spPr>
          <a:xfrm>
            <a:off x="311697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43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43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3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2" name="Shape 2202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4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bg>
      <p:bgPr>
        <a:solidFill>
          <a:schemeClr val="lt2"/>
        </a:solidFill>
        <a:effectLst/>
      </p:bgPr>
    </p:bg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Shape 1355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356" name="Shape 1356"/>
          <p:cNvSpPr txBox="1">
            <a:spLocks noGrp="1"/>
          </p:cNvSpPr>
          <p:nvPr>
            <p:ph type="title" idx="2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3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cxnSp>
        <p:nvCxnSpPr>
          <p:cNvPr id="1357" name="Shape 1357"/>
          <p:cNvCxnSpPr/>
          <p:nvPr/>
        </p:nvCxnSpPr>
        <p:spPr>
          <a:xfrm>
            <a:off x="4202556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58" name="Shape 1358" descr="Pivotal White RGB.eps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409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ig number"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Shape 2204"/>
          <p:cNvSpPr txBox="1">
            <a:spLocks noGrp="1"/>
          </p:cNvSpPr>
          <p:nvPr>
            <p:ph type="title"/>
          </p:nvPr>
        </p:nvSpPr>
        <p:spPr>
          <a:xfrm>
            <a:off x="311697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5" name="Shape 2205"/>
          <p:cNvSpPr txBox="1">
            <a:spLocks noGrp="1"/>
          </p:cNvSpPr>
          <p:nvPr>
            <p:ph type="body" idx="1"/>
          </p:nvPr>
        </p:nvSpPr>
        <p:spPr>
          <a:xfrm>
            <a:off x="311697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1430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4300" marR="0" lvl="1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" marR="0" lvl="2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4300" marR="0" lvl="3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300" marR="0" lvl="4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Shape 2206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85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lank"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Shape 2208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ro"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Shape 221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pic>
        <p:nvPicPr>
          <p:cNvPr id="2211" name="Shape 2211" descr="Shape 194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21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2" name="Shape 2212"/>
          <p:cNvCxnSpPr/>
          <p:nvPr/>
        </p:nvCxnSpPr>
        <p:spPr>
          <a:xfrm>
            <a:off x="301141" y="2126468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3" name="Shape 2213"/>
          <p:cNvSpPr txBox="1">
            <a:spLocks noGrp="1"/>
          </p:cNvSpPr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214" name="Shape 2214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5" name="Shape 2215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79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dy w/ Support"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7" name="Shape 2217" descr="Shape 2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8" name="Shape 2218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9" name="Shape 2219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0" name="Shape 2220"/>
          <p:cNvSpPr txBox="1">
            <a:spLocks noGrp="1"/>
          </p:cNvSpPr>
          <p:nvPr>
            <p:ph type="title"/>
          </p:nvPr>
        </p:nvSpPr>
        <p:spPr>
          <a:xfrm>
            <a:off x="253550" y="151271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1" name="Shape 2221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02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dy w/ Image"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Shape 2223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2224" name="Shape 2224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999999"/>
              </a:buClr>
              <a:buSzPct val="25000"/>
              <a:buFont typeface="Permanent Marker"/>
              <a:buNone/>
            </a:pPr>
            <a:r>
              <a:rPr lang="en" sz="1800" b="1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</a:p>
        </p:txBody>
      </p:sp>
      <p:pic>
        <p:nvPicPr>
          <p:cNvPr id="2225" name="Shape 2225" descr="Shape 2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6" name="Shape 2226"/>
          <p:cNvCxnSpPr/>
          <p:nvPr/>
        </p:nvCxnSpPr>
        <p:spPr>
          <a:xfrm>
            <a:off x="608803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7" name="Shape 2227"/>
          <p:cNvSpPr txBox="1">
            <a:spLocks noGrp="1"/>
          </p:cNvSpPr>
          <p:nvPr>
            <p:ph type="title"/>
          </p:nvPr>
        </p:nvSpPr>
        <p:spPr>
          <a:xfrm>
            <a:off x="253550" y="151271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Shape 2228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70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lank"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Shape 2230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52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ark Mode — TESTING">
    <p:bg>
      <p:bgPr>
        <a:solidFill>
          <a:srgbClr val="00253E"/>
        </a:solidFill>
        <a:effectLst/>
      </p:bgPr>
    </p:bg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" name="Shape 2232" descr="Shape 215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21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3" name="Shape 2233"/>
          <p:cNvSpPr txBox="1">
            <a:spLocks noGrp="1"/>
          </p:cNvSpPr>
          <p:nvPr>
            <p:ph type="title"/>
          </p:nvPr>
        </p:nvSpPr>
        <p:spPr>
          <a:xfrm>
            <a:off x="668800" y="925121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2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Shape 2234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96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tatement"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Shape 22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dist="23000" dir="5400000" rotWithShape="0">
              <a:srgbClr val="000000">
                <a:alpha val="3412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434343"/>
              </a:buClr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237" name="Shape 2237"/>
          <p:cNvSpPr txBox="1">
            <a:spLocks noGrp="1"/>
          </p:cNvSpPr>
          <p:nvPr>
            <p:ph type="title"/>
          </p:nvPr>
        </p:nvSpPr>
        <p:spPr>
          <a:xfrm>
            <a:off x="668800" y="925121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3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38" name="Shape 2238" descr="Shape 2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9" name="Shape 2239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02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Blank"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1" name="Shape 2241" descr="Shape 2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2" name="Shape 2242"/>
          <p:cNvSpPr/>
          <p:nvPr/>
        </p:nvSpPr>
        <p:spPr>
          <a:xfrm>
            <a:off x="114300" y="112011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  <a:buFont typeface="Proxima Nova"/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43" name="Shape 2243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70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Blank"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5" name="Shape 2245" descr="Shape 2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6" name="Shape 2246"/>
          <p:cNvSpPr/>
          <p:nvPr/>
        </p:nvSpPr>
        <p:spPr>
          <a:xfrm>
            <a:off x="114300" y="112010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  <a:buFont typeface="Proxima Nova"/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47" name="Shape 2247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6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Divider">
    <p:bg>
      <p:bgPr>
        <a:solidFill>
          <a:schemeClr val="dk1"/>
        </a:solidFill>
        <a:effectLst/>
      </p:bgPr>
    </p:bg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Shape 1360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361" name="Shape 1361"/>
          <p:cNvSpPr txBox="1">
            <a:spLocks noGrp="1"/>
          </p:cNvSpPr>
          <p:nvPr>
            <p:ph type="title" idx="2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35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cxnSp>
        <p:nvCxnSpPr>
          <p:cNvPr id="1362" name="Shape 1362"/>
          <p:cNvCxnSpPr/>
          <p:nvPr/>
        </p:nvCxnSpPr>
        <p:spPr>
          <a:xfrm>
            <a:off x="4202556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63" name="Shape 1363" descr="Pivotal White RGB.eps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10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">
    <p:bg>
      <p:bgPr>
        <a:solidFill>
          <a:srgbClr val="1AB9A5"/>
        </a:solidFill>
        <a:effectLst/>
      </p:bgPr>
    </p:bg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9" name="Shape 2249" descr="Shape 232"/>
          <p:cNvPicPr preferRelativeResize="0"/>
          <p:nvPr/>
        </p:nvPicPr>
        <p:blipFill rotWithShape="1">
          <a:blip r:embed="rId2">
            <a:alphaModFix/>
          </a:blip>
          <a:srcRect t="1905" r="8366" b="13799"/>
          <a:stretch/>
        </p:blipFill>
        <p:spPr>
          <a:xfrm>
            <a:off x="767533" y="-22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0" name="Shape 2250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333"/>
                </a:srgbClr>
              </a:gs>
            </a:gsLst>
            <a:lin ang="0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A9DBD6"/>
              </a:buClr>
            </a:pPr>
            <a:endParaRPr sz="1800">
              <a:solidFill>
                <a:srgbClr val="A9DBD6"/>
              </a:solidFill>
            </a:endParaRPr>
          </a:p>
        </p:txBody>
      </p:sp>
      <p:pic>
        <p:nvPicPr>
          <p:cNvPr id="2251" name="Shape 2251" descr="Shape 2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18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2" name="Shape 2252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3" name="Shape 2253"/>
          <p:cNvSpPr txBox="1">
            <a:spLocks noGrp="1"/>
          </p:cNvSpPr>
          <p:nvPr>
            <p:ph type="title"/>
          </p:nvPr>
        </p:nvSpPr>
        <p:spPr>
          <a:xfrm>
            <a:off x="668791" y="1737009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3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4" name="Shape 2254"/>
          <p:cNvSpPr txBox="1"/>
          <p:nvPr/>
        </p:nvSpPr>
        <p:spPr>
          <a:xfrm>
            <a:off x="6402853" y="4782060"/>
            <a:ext cx="2656800" cy="2844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t" anchorCtr="0">
            <a:noAutofit/>
          </a:bodyPr>
          <a:lstStyle/>
          <a:p>
            <a:pPr algn="r">
              <a:buClr>
                <a:srgbClr val="D5EDEA"/>
              </a:buClr>
              <a:buSzPct val="25000"/>
              <a:buFont typeface="Proxima Nova"/>
              <a:buNone/>
            </a:pPr>
            <a:r>
              <a:rPr lang="en" sz="700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</a:p>
        </p:txBody>
      </p:sp>
      <p:sp>
        <p:nvSpPr>
          <p:cNvPr id="2255" name="Shape 2255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06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Blank"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7" name="Shape 2257" descr="Shape 2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8" name="Shape 2258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8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ide-by-Side"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0" name="Shape 2260" descr="Shape 2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1" name="Shape 2261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2" name="Shape 2262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3" name="Shape 2263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Shape 2264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vider">
    <p:bg>
      <p:bgPr>
        <a:solidFill>
          <a:srgbClr val="1AB9A5"/>
        </a:solidFill>
        <a:effectLst/>
      </p:bgPr>
    </p:bg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Shape 2266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1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267" name="Shape 2267"/>
          <p:cNvCxnSpPr/>
          <p:nvPr/>
        </p:nvCxnSpPr>
        <p:spPr>
          <a:xfrm>
            <a:off x="4202555" y="2323833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68" name="Shape 2268" descr="Shape 251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9" name="Shape 2269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26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tatement"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Shape 22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dist="23000" dir="5400000" rotWithShape="0">
              <a:srgbClr val="000000">
                <a:alpha val="3373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434343"/>
              </a:buClr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272" name="Shape 2272"/>
          <p:cNvSpPr txBox="1">
            <a:spLocks noGrp="1"/>
          </p:cNvSpPr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3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73" name="Shape 2273" descr="Shape 2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4" name="Shape 2274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27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Blank"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6" name="Shape 2276" descr="Shape 2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7" name="Shape 2277"/>
          <p:cNvSpPr/>
          <p:nvPr/>
        </p:nvSpPr>
        <p:spPr>
          <a:xfrm>
            <a:off x="114300" y="112010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  <a:buFont typeface="Proxima Nova"/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8" name="Shape 2278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37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Shape 2280"/>
          <p:cNvSpPr txBox="1">
            <a:spLocks noGrp="1"/>
          </p:cNvSpPr>
          <p:nvPr>
            <p:ph type="title"/>
          </p:nvPr>
        </p:nvSpPr>
        <p:spPr>
          <a:xfrm>
            <a:off x="311708" y="74457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Shape 2281"/>
          <p:cNvSpPr txBox="1">
            <a:spLocks noGrp="1"/>
          </p:cNvSpPr>
          <p:nvPr>
            <p:ph type="body" idx="1"/>
          </p:nvPr>
        </p:nvSpPr>
        <p:spPr>
          <a:xfrm>
            <a:off x="311696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Shape 2282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58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ection header"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Shape 2284"/>
          <p:cNvSpPr txBox="1">
            <a:spLocks noGrp="1"/>
          </p:cNvSpPr>
          <p:nvPr>
            <p:ph type="title"/>
          </p:nvPr>
        </p:nvSpPr>
        <p:spPr>
          <a:xfrm>
            <a:off x="311696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Shape 2285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14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body"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Shape 2287"/>
          <p:cNvSpPr txBox="1">
            <a:spLocks noGrp="1"/>
          </p:cNvSpPr>
          <p:nvPr>
            <p:ph type="title"/>
          </p:nvPr>
        </p:nvSpPr>
        <p:spPr>
          <a:xfrm>
            <a:off x="311696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Shape 2288"/>
          <p:cNvSpPr txBox="1">
            <a:spLocks noGrp="1"/>
          </p:cNvSpPr>
          <p:nvPr>
            <p:ph type="body" idx="1"/>
          </p:nvPr>
        </p:nvSpPr>
        <p:spPr>
          <a:xfrm>
            <a:off x="311696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Shape 2289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5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two columns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Shape 2291"/>
          <p:cNvSpPr txBox="1">
            <a:spLocks noGrp="1"/>
          </p:cNvSpPr>
          <p:nvPr>
            <p:ph type="title"/>
          </p:nvPr>
        </p:nvSpPr>
        <p:spPr>
          <a:xfrm>
            <a:off x="311696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2" name="Shape 2292"/>
          <p:cNvSpPr txBox="1">
            <a:spLocks noGrp="1"/>
          </p:cNvSpPr>
          <p:nvPr>
            <p:ph type="body" idx="1"/>
          </p:nvPr>
        </p:nvSpPr>
        <p:spPr>
          <a:xfrm>
            <a:off x="311696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3" name="Shape 2293"/>
          <p:cNvSpPr txBox="1">
            <a:spLocks noGrp="1"/>
          </p:cNvSpPr>
          <p:nvPr>
            <p:ph type="body" idx="2"/>
          </p:nvPr>
        </p:nvSpPr>
        <p:spPr>
          <a:xfrm>
            <a:off x="4832398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4" name="Shape 2294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152" name="Shape 15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53" name="Shape 15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1" name="Shape 161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Shape 162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ro"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Shape 136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Tx/>
              <a:buFontTx/>
              <a:buNone/>
            </a:pPr>
            <a:endParaRPr/>
          </a:p>
        </p:txBody>
      </p:sp>
      <p:pic>
        <p:nvPicPr>
          <p:cNvPr id="1366" name="Shape 1366" descr="Pivotal White RGB.eps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7" name="Shape 1367"/>
          <p:cNvCxnSpPr/>
          <p:nvPr/>
        </p:nvCxnSpPr>
        <p:spPr>
          <a:xfrm>
            <a:off x="301145" y="212647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8" name="Shape 1368"/>
          <p:cNvSpPr txBox="1">
            <a:spLocks noGrp="1"/>
          </p:cNvSpPr>
          <p:nvPr>
            <p:ph type="title"/>
          </p:nvPr>
        </p:nvSpPr>
        <p:spPr>
          <a:xfrm>
            <a:off x="220475" y="449003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500"/>
            </a:lvl2pPr>
            <a:lvl3pPr lvl="2" rtl="0">
              <a:spcBef>
                <a:spcPts val="0"/>
              </a:spcBef>
              <a:buNone/>
              <a:defRPr sz="2500"/>
            </a:lvl3pPr>
            <a:lvl4pPr lvl="3" rtl="0">
              <a:spcBef>
                <a:spcPts val="0"/>
              </a:spcBef>
              <a:buNone/>
              <a:defRPr sz="2500"/>
            </a:lvl4pPr>
            <a:lvl5pPr lvl="4" rtl="0">
              <a:spcBef>
                <a:spcPts val="0"/>
              </a:spcBef>
              <a:buNone/>
              <a:defRPr sz="2500"/>
            </a:lvl5pPr>
            <a:lvl6pPr lvl="5" rtl="0">
              <a:spcBef>
                <a:spcPts val="0"/>
              </a:spcBef>
              <a:buNone/>
              <a:defRPr sz="2500"/>
            </a:lvl6pPr>
            <a:lvl7pPr lvl="6" rtl="0">
              <a:spcBef>
                <a:spcPts val="0"/>
              </a:spcBef>
              <a:buNone/>
              <a:defRPr sz="2500"/>
            </a:lvl7pPr>
            <a:lvl8pPr lvl="7" rtl="0">
              <a:spcBef>
                <a:spcPts val="0"/>
              </a:spcBef>
              <a:buNone/>
              <a:defRPr sz="2500"/>
            </a:lvl8pPr>
            <a:lvl9pPr lvl="8" rtl="0">
              <a:spcBef>
                <a:spcPts val="0"/>
              </a:spcBef>
              <a:buNone/>
              <a:defRPr sz="2500"/>
            </a:lvl9pPr>
          </a:lstStyle>
          <a:p>
            <a:endParaRPr/>
          </a:p>
        </p:txBody>
      </p:sp>
      <p:sp>
        <p:nvSpPr>
          <p:cNvPr id="1369" name="Shape 1369"/>
          <p:cNvSpPr txBox="1">
            <a:spLocks noGrp="1"/>
          </p:cNvSpPr>
          <p:nvPr>
            <p:ph type="title" idx="2"/>
          </p:nvPr>
        </p:nvSpPr>
        <p:spPr>
          <a:xfrm>
            <a:off x="220475" y="2274309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cxnSp>
        <p:nvCxnSpPr>
          <p:cNvPr id="1370" name="Shape 1370"/>
          <p:cNvCxnSpPr/>
          <p:nvPr/>
        </p:nvCxnSpPr>
        <p:spPr>
          <a:xfrm>
            <a:off x="304095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06850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One column text"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Shape 2296"/>
          <p:cNvSpPr txBox="1">
            <a:spLocks noGrp="1"/>
          </p:cNvSpPr>
          <p:nvPr>
            <p:ph type="title"/>
          </p:nvPr>
        </p:nvSpPr>
        <p:spPr>
          <a:xfrm>
            <a:off x="311696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7" name="Shape 2297"/>
          <p:cNvSpPr txBox="1">
            <a:spLocks noGrp="1"/>
          </p:cNvSpPr>
          <p:nvPr>
            <p:ph type="body" idx="1"/>
          </p:nvPr>
        </p:nvSpPr>
        <p:spPr>
          <a:xfrm>
            <a:off x="311696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8" name="Shape 2298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8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Main point"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Shape 2300"/>
          <p:cNvSpPr txBox="1">
            <a:spLocks noGrp="1"/>
          </p:cNvSpPr>
          <p:nvPr>
            <p:ph type="title"/>
          </p:nvPr>
        </p:nvSpPr>
        <p:spPr>
          <a:xfrm>
            <a:off x="490250" y="450145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1" name="Shape 2301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36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ection title and description"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Shape 230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2304" name="Shape 230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5" name="Shape 2305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6" name="Shape 2306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7" name="Shape 2307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37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aption"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Shape 2309"/>
          <p:cNvSpPr txBox="1">
            <a:spLocks noGrp="1"/>
          </p:cNvSpPr>
          <p:nvPr>
            <p:ph type="body" idx="1"/>
          </p:nvPr>
        </p:nvSpPr>
        <p:spPr>
          <a:xfrm>
            <a:off x="311696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0" name="Shape 2310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3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ig number"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Shape 2312"/>
          <p:cNvSpPr txBox="1">
            <a:spLocks noGrp="1"/>
          </p:cNvSpPr>
          <p:nvPr>
            <p:ph type="title"/>
          </p:nvPr>
        </p:nvSpPr>
        <p:spPr>
          <a:xfrm>
            <a:off x="311696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Shape 2313"/>
          <p:cNvSpPr txBox="1">
            <a:spLocks noGrp="1"/>
          </p:cNvSpPr>
          <p:nvPr>
            <p:ph type="body" idx="1"/>
          </p:nvPr>
        </p:nvSpPr>
        <p:spPr>
          <a:xfrm>
            <a:off x="311696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Shape 2314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02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lank"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Shape 2316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50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Intro"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Shape 2318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pic>
        <p:nvPicPr>
          <p:cNvPr id="2319" name="Shape 2319" descr="Shape 302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0" name="Shape 2320"/>
          <p:cNvCxnSpPr/>
          <p:nvPr/>
        </p:nvCxnSpPr>
        <p:spPr>
          <a:xfrm>
            <a:off x="301139" y="2126467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1" name="Shape 2321"/>
          <p:cNvSpPr txBox="1">
            <a:spLocks noGrp="1"/>
          </p:cNvSpPr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322" name="Shape 2322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3" name="Shape 2323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88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ody w/ Support"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5" name="Shape 2325" descr="Shape 3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6" name="Shape 2326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7" name="Shape 2327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8" name="Shape 2328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Shape 2329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0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ody w/ Image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Shape 2331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2332" name="Shape 2332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999999"/>
              </a:buClr>
              <a:buSzPct val="25000"/>
              <a:buFont typeface="Permanent Marker"/>
              <a:buNone/>
            </a:pPr>
            <a:r>
              <a:rPr lang="en" sz="1800" b="1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</a:p>
        </p:txBody>
      </p:sp>
      <p:pic>
        <p:nvPicPr>
          <p:cNvPr id="2333" name="Shape 2333" descr="Shape 3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4" name="Shape 2334"/>
          <p:cNvCxnSpPr/>
          <p:nvPr/>
        </p:nvCxnSpPr>
        <p:spPr>
          <a:xfrm>
            <a:off x="6088028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5" name="Shape 2335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6" name="Shape 2336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75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Blank"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Shape 2338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51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Intro"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Shape 1372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Tx/>
              <a:buFontTx/>
              <a:buNone/>
            </a:pPr>
            <a:endParaRPr/>
          </a:p>
        </p:txBody>
      </p:sp>
      <p:pic>
        <p:nvPicPr>
          <p:cNvPr id="1373" name="Shape 1373" descr="Pivotal White RGB.eps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4" name="Shape 1374"/>
          <p:cNvCxnSpPr/>
          <p:nvPr/>
        </p:nvCxnSpPr>
        <p:spPr>
          <a:xfrm>
            <a:off x="301145" y="212647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5" name="Shape 1375"/>
          <p:cNvSpPr txBox="1">
            <a:spLocks noGrp="1"/>
          </p:cNvSpPr>
          <p:nvPr>
            <p:ph type="title"/>
          </p:nvPr>
        </p:nvSpPr>
        <p:spPr>
          <a:xfrm>
            <a:off x="220475" y="449003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5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500"/>
            </a:lvl2pPr>
            <a:lvl3pPr lvl="2" rtl="0">
              <a:spcBef>
                <a:spcPts val="0"/>
              </a:spcBef>
              <a:buNone/>
              <a:defRPr sz="2500"/>
            </a:lvl3pPr>
            <a:lvl4pPr lvl="3" rtl="0">
              <a:spcBef>
                <a:spcPts val="0"/>
              </a:spcBef>
              <a:buNone/>
              <a:defRPr sz="2500"/>
            </a:lvl4pPr>
            <a:lvl5pPr lvl="4" rtl="0">
              <a:spcBef>
                <a:spcPts val="0"/>
              </a:spcBef>
              <a:buNone/>
              <a:defRPr sz="2500"/>
            </a:lvl5pPr>
            <a:lvl6pPr lvl="5" rtl="0">
              <a:spcBef>
                <a:spcPts val="0"/>
              </a:spcBef>
              <a:buNone/>
              <a:defRPr sz="2500"/>
            </a:lvl6pPr>
            <a:lvl7pPr lvl="6" rtl="0">
              <a:spcBef>
                <a:spcPts val="0"/>
              </a:spcBef>
              <a:buNone/>
              <a:defRPr sz="2500"/>
            </a:lvl7pPr>
            <a:lvl8pPr lvl="7" rtl="0">
              <a:spcBef>
                <a:spcPts val="0"/>
              </a:spcBef>
              <a:buNone/>
              <a:defRPr sz="2500"/>
            </a:lvl8pPr>
            <a:lvl9pPr lvl="8" rtl="0">
              <a:spcBef>
                <a:spcPts val="0"/>
              </a:spcBef>
              <a:buNone/>
              <a:defRPr sz="2500"/>
            </a:lvl9pPr>
          </a:lstStyle>
          <a:p>
            <a:endParaRPr/>
          </a:p>
        </p:txBody>
      </p:sp>
      <p:sp>
        <p:nvSpPr>
          <p:cNvPr id="1376" name="Shape 1376"/>
          <p:cNvSpPr txBox="1">
            <a:spLocks noGrp="1"/>
          </p:cNvSpPr>
          <p:nvPr>
            <p:ph type="title" idx="2"/>
          </p:nvPr>
        </p:nvSpPr>
        <p:spPr>
          <a:xfrm>
            <a:off x="220475" y="2274309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cxnSp>
        <p:nvCxnSpPr>
          <p:cNvPr id="1377" name="Shape 1377"/>
          <p:cNvCxnSpPr/>
          <p:nvPr/>
        </p:nvCxnSpPr>
        <p:spPr>
          <a:xfrm>
            <a:off x="304095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72292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ark Mode — TESTING">
    <p:bg>
      <p:bgPr>
        <a:solidFill>
          <a:srgbClr val="00253E"/>
        </a:solidFill>
        <a:effectLst/>
      </p:bgPr>
    </p:bg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0" name="Shape 2340" descr="Shape 323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1" name="Shape 2341"/>
          <p:cNvSpPr txBox="1">
            <a:spLocks noGrp="1"/>
          </p:cNvSpPr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2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2" name="Shape 2342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10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Shape 2344"/>
          <p:cNvSpPr/>
          <p:nvPr/>
        </p:nvSpPr>
        <p:spPr>
          <a:xfrm>
            <a:off x="0" y="4629148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2345" name="Shape 2345"/>
          <p:cNvSpPr txBox="1">
            <a:spLocks noGrp="1"/>
          </p:cNvSpPr>
          <p:nvPr>
            <p:ph type="title"/>
          </p:nvPr>
        </p:nvSpPr>
        <p:spPr>
          <a:xfrm>
            <a:off x="366711" y="325436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venir"/>
              <a:buNone/>
              <a:defRPr sz="3200" b="0" i="0" u="none" strike="noStrike" cap="none">
                <a:solidFill>
                  <a:srgbClr val="00888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6" name="Shape 2346"/>
          <p:cNvSpPr txBox="1"/>
          <p:nvPr/>
        </p:nvSpPr>
        <p:spPr>
          <a:xfrm>
            <a:off x="366712" y="5043846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Copyright 2014 Pivotal. All rights reserved.</a:t>
            </a:r>
          </a:p>
        </p:txBody>
      </p:sp>
      <p:pic>
        <p:nvPicPr>
          <p:cNvPr id="2347" name="Shape 2347" descr="Shape 3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7764" y="4709392"/>
            <a:ext cx="9651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8" name="Shape 2348"/>
          <p:cNvSpPr txBox="1">
            <a:spLocks noGrp="1"/>
          </p:cNvSpPr>
          <p:nvPr>
            <p:ph type="sldNum" idx="12"/>
          </p:nvPr>
        </p:nvSpPr>
        <p:spPr>
          <a:xfrm>
            <a:off x="8959847" y="5021492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62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">
    <p:bg>
      <p:bgPr>
        <a:solidFill>
          <a:srgbClr val="1AB9A5"/>
        </a:solidFill>
        <a:effectLst/>
      </p:bgPr>
    </p:bg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0" name="Shape 2350" descr="Shape 337"/>
          <p:cNvPicPr preferRelativeResize="0"/>
          <p:nvPr/>
        </p:nvPicPr>
        <p:blipFill rotWithShape="1">
          <a:blip r:embed="rId2">
            <a:alphaModFix/>
          </a:blip>
          <a:srcRect t="1905" r="8366" b="13799"/>
          <a:stretch/>
        </p:blipFill>
        <p:spPr>
          <a:xfrm>
            <a:off x="767535" y="-22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Shape 2351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725"/>
                </a:srgbClr>
              </a:gs>
            </a:gsLst>
            <a:lin ang="0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A9DBD6"/>
              </a:buClr>
            </a:pPr>
            <a:endParaRPr sz="1800">
              <a:solidFill>
                <a:srgbClr val="A9DBD6"/>
              </a:solidFill>
            </a:endParaRPr>
          </a:p>
        </p:txBody>
      </p:sp>
      <p:pic>
        <p:nvPicPr>
          <p:cNvPr id="2352" name="Shape 2352" descr="Shape 3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19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3" name="Shape 2353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4" name="Shape 2354"/>
          <p:cNvSpPr txBox="1">
            <a:spLocks noGrp="1"/>
          </p:cNvSpPr>
          <p:nvPr>
            <p:ph type="title"/>
          </p:nvPr>
        </p:nvSpPr>
        <p:spPr>
          <a:xfrm>
            <a:off x="668791" y="1737010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3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Shape 2355"/>
          <p:cNvSpPr txBox="1"/>
          <p:nvPr/>
        </p:nvSpPr>
        <p:spPr>
          <a:xfrm>
            <a:off x="6402855" y="4782060"/>
            <a:ext cx="2656799" cy="2688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t" anchorCtr="0">
            <a:noAutofit/>
          </a:bodyPr>
          <a:lstStyle/>
          <a:p>
            <a:pPr algn="r">
              <a:buClr>
                <a:srgbClr val="D5EDEA"/>
              </a:buClr>
              <a:buSzPct val="25000"/>
            </a:pPr>
            <a:r>
              <a:rPr lang="en" sz="700">
                <a:solidFill>
                  <a:srgbClr val="D5EDEA"/>
                </a:solidFill>
              </a:rPr>
              <a:t>© Copyright 2017 Pivotal Software, Inc. All rights Reserved.</a:t>
            </a:r>
          </a:p>
        </p:txBody>
      </p:sp>
      <p:sp>
        <p:nvSpPr>
          <p:cNvPr id="2356" name="Shape 2356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99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Blank"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8" name="Shape 2358" descr="Shape 3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9" name="Shape 2359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37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only"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Shape 2361"/>
          <p:cNvSpPr txBox="1">
            <a:spLocks noGrp="1"/>
          </p:cNvSpPr>
          <p:nvPr>
            <p:ph type="title"/>
          </p:nvPr>
        </p:nvSpPr>
        <p:spPr>
          <a:xfrm>
            <a:off x="311694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Shape 2362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78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ide-by-Side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4" name="Shape 2364" descr="Shape 3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5" name="Shape 2365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6" name="Shape 2366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7" name="Shape 2367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8" name="Shape 2368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40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0" name="Shape 2370" descr="Shape 3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1" name="Shape 2371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16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ide-by-Side"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3" name="Shape 2373" descr="Shape 3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4" name="Shape 2374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5" name="Shape 2375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6" name="Shape 2376"/>
          <p:cNvSpPr txBox="1">
            <a:spLocks noGrp="1"/>
          </p:cNvSpPr>
          <p:nvPr>
            <p:ph type="title"/>
          </p:nvPr>
        </p:nvSpPr>
        <p:spPr>
          <a:xfrm>
            <a:off x="253550" y="151271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Shape 2377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25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ody"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9" name="Shape 2379" descr="Shape 3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0" name="Shape 2380"/>
          <p:cNvSpPr txBox="1">
            <a:spLocks noGrp="1"/>
          </p:cNvSpPr>
          <p:nvPr>
            <p:ph type="title"/>
          </p:nvPr>
        </p:nvSpPr>
        <p:spPr>
          <a:xfrm>
            <a:off x="253550" y="151271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Shape 2381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18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Shape 2383"/>
          <p:cNvSpPr txBox="1">
            <a:spLocks noGrp="1"/>
          </p:cNvSpPr>
          <p:nvPr>
            <p:ph type="title"/>
          </p:nvPr>
        </p:nvSpPr>
        <p:spPr>
          <a:xfrm>
            <a:off x="311708" y="744572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4" name="Shape 2384"/>
          <p:cNvSpPr txBox="1">
            <a:spLocks noGrp="1"/>
          </p:cNvSpPr>
          <p:nvPr>
            <p:ph type="body" idx="1"/>
          </p:nvPr>
        </p:nvSpPr>
        <p:spPr>
          <a:xfrm>
            <a:off x="311697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5" name="Shape 2385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1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Body w/ Support">
    <p:bg>
      <p:bgPr>
        <a:solidFill>
          <a:schemeClr val="dk1"/>
        </a:solidFill>
        <a:effectLst/>
      </p:bgPr>
    </p:bg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4" name="Shape 1384"/>
          <p:cNvCxnSpPr/>
          <p:nvPr/>
        </p:nvCxnSpPr>
        <p:spPr>
          <a:xfrm rot="10800000">
            <a:off x="6096000" y="925300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33526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5" name="Shape 1385"/>
          <p:cNvCxnSpPr/>
          <p:nvPr/>
        </p:nvCxnSpPr>
        <p:spPr>
          <a:xfrm>
            <a:off x="6096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86" name="Shape 1386"/>
          <p:cNvSpPr txBox="1">
            <a:spLocks noGrp="1"/>
          </p:cNvSpPr>
          <p:nvPr>
            <p:ph type="title"/>
          </p:nvPr>
        </p:nvSpPr>
        <p:spPr>
          <a:xfrm>
            <a:off x="253550" y="151275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pic>
        <p:nvPicPr>
          <p:cNvPr id="1387" name="Shape 1387" descr="Pivotal White RGB.eps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73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ection header">
    <p:spTree>
      <p:nvGrpSpPr>
        <p:cNvPr id="1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Shape 2387"/>
          <p:cNvSpPr txBox="1">
            <a:spLocks noGrp="1"/>
          </p:cNvSpPr>
          <p:nvPr>
            <p:ph type="title"/>
          </p:nvPr>
        </p:nvSpPr>
        <p:spPr>
          <a:xfrm>
            <a:off x="311697" y="21508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8" name="Shape 2388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76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body"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Shape 2390"/>
          <p:cNvSpPr txBox="1">
            <a:spLocks noGrp="1"/>
          </p:cNvSpPr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Shape 2391"/>
          <p:cNvSpPr txBox="1">
            <a:spLocks noGrp="1"/>
          </p:cNvSpPr>
          <p:nvPr>
            <p:ph type="body" idx="1"/>
          </p:nvPr>
        </p:nvSpPr>
        <p:spPr>
          <a:xfrm>
            <a:off x="311697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143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430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430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30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Shape 2392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24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two columns"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Shape 2394"/>
          <p:cNvSpPr txBox="1">
            <a:spLocks noGrp="1"/>
          </p:cNvSpPr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Shape 2395"/>
          <p:cNvSpPr txBox="1">
            <a:spLocks noGrp="1"/>
          </p:cNvSpPr>
          <p:nvPr>
            <p:ph type="body" idx="1"/>
          </p:nvPr>
        </p:nvSpPr>
        <p:spPr>
          <a:xfrm>
            <a:off x="311697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889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90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890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890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Shape 2396"/>
          <p:cNvSpPr txBox="1">
            <a:spLocks noGrp="1"/>
          </p:cNvSpPr>
          <p:nvPr>
            <p:ph type="body" idx="2"/>
          </p:nvPr>
        </p:nvSpPr>
        <p:spPr>
          <a:xfrm>
            <a:off x="4832398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Shape 2397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1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only"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Shape 2399"/>
          <p:cNvSpPr txBox="1">
            <a:spLocks noGrp="1"/>
          </p:cNvSpPr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Shape 2400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14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One column text"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Shape 2402"/>
          <p:cNvSpPr txBox="1">
            <a:spLocks noGrp="1"/>
          </p:cNvSpPr>
          <p:nvPr>
            <p:ph type="title"/>
          </p:nvPr>
        </p:nvSpPr>
        <p:spPr>
          <a:xfrm>
            <a:off x="311697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3" name="Shape 2403"/>
          <p:cNvSpPr txBox="1">
            <a:spLocks noGrp="1"/>
          </p:cNvSpPr>
          <p:nvPr>
            <p:ph type="body" idx="1"/>
          </p:nvPr>
        </p:nvSpPr>
        <p:spPr>
          <a:xfrm>
            <a:off x="311697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76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620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620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620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620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4" name="Shape 2404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37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Main point"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Shape 2406"/>
          <p:cNvSpPr txBox="1">
            <a:spLocks noGrp="1"/>
          </p:cNvSpPr>
          <p:nvPr>
            <p:ph type="title"/>
          </p:nvPr>
        </p:nvSpPr>
        <p:spPr>
          <a:xfrm>
            <a:off x="490250" y="450147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7" name="Shape 2407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59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ection title and description"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Shape 240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2410" name="Shape 24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1" name="Shape 2411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2" name="Shape 2412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Shape 2413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50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aption">
    <p:spTree>
      <p:nvGrpSpPr>
        <p:cNvPr id="1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Shape 2415"/>
          <p:cNvSpPr txBox="1">
            <a:spLocks noGrp="1"/>
          </p:cNvSpPr>
          <p:nvPr>
            <p:ph type="body" idx="1"/>
          </p:nvPr>
        </p:nvSpPr>
        <p:spPr>
          <a:xfrm>
            <a:off x="311697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43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43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3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Shape 2416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65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ig number">
    <p:spTree>
      <p:nvGrpSpPr>
        <p:cNvPr id="1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Shape 2418"/>
          <p:cNvSpPr txBox="1">
            <a:spLocks noGrp="1"/>
          </p:cNvSpPr>
          <p:nvPr>
            <p:ph type="title"/>
          </p:nvPr>
        </p:nvSpPr>
        <p:spPr>
          <a:xfrm>
            <a:off x="311697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9" name="Shape 2419"/>
          <p:cNvSpPr txBox="1">
            <a:spLocks noGrp="1"/>
          </p:cNvSpPr>
          <p:nvPr>
            <p:ph type="body" idx="1"/>
          </p:nvPr>
        </p:nvSpPr>
        <p:spPr>
          <a:xfrm>
            <a:off x="311697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1430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4300" marR="0" lvl="1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" marR="0" lvl="2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4300" marR="0" lvl="3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300" marR="0" lvl="4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0" name="Shape 2420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16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Blank"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Shape 2422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51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dy w/ Image"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Tx/>
              <a:buFontTx/>
              <a:buNone/>
            </a:pPr>
            <a:endParaRPr/>
          </a:p>
        </p:txBody>
      </p:sp>
      <p:sp>
        <p:nvSpPr>
          <p:cNvPr id="1390" name="Shape 1390"/>
          <p:cNvSpPr txBox="1"/>
          <p:nvPr/>
        </p:nvSpPr>
        <p:spPr>
          <a:xfrm>
            <a:off x="6096000" y="2114150"/>
            <a:ext cx="3048000" cy="475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lnSpc>
                <a:spcPct val="110000"/>
              </a:lnSpc>
              <a:buSzPct val="25000"/>
              <a:buFont typeface="Proxima Nova"/>
              <a:buNone/>
            </a:pPr>
            <a:r>
              <a:rPr lang="en" sz="1800" b="1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</a:p>
        </p:txBody>
      </p:sp>
      <p:pic>
        <p:nvPicPr>
          <p:cNvPr id="1391" name="Shape 1391" descr="Pivotal_TealOnWhite_RG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6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2" name="Shape 1392"/>
          <p:cNvCxnSpPr/>
          <p:nvPr/>
        </p:nvCxnSpPr>
        <p:spPr>
          <a:xfrm>
            <a:off x="6088034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93" name="Shape 1393"/>
          <p:cNvSpPr txBox="1">
            <a:spLocks noGrp="1"/>
          </p:cNvSpPr>
          <p:nvPr>
            <p:ph type="title"/>
          </p:nvPr>
        </p:nvSpPr>
        <p:spPr>
          <a:xfrm>
            <a:off x="253550" y="151275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529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Divider">
    <p:bg>
      <p:bgPr>
        <a:solidFill>
          <a:srgbClr val="1AB9A5"/>
        </a:solidFill>
        <a:effectLst/>
      </p:bgPr>
    </p:bg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Shape 2424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425" name="Shape 2425"/>
          <p:cNvCxnSpPr/>
          <p:nvPr/>
        </p:nvCxnSpPr>
        <p:spPr>
          <a:xfrm>
            <a:off x="4202555" y="2323834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26" name="Shape 2426" descr="Shape 419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21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7" name="Shape 2427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5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Intro"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Shape 2429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pic>
        <p:nvPicPr>
          <p:cNvPr id="2430" name="Shape 2430" descr="Shape 423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21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1" name="Shape 2431"/>
          <p:cNvCxnSpPr/>
          <p:nvPr/>
        </p:nvCxnSpPr>
        <p:spPr>
          <a:xfrm>
            <a:off x="301141" y="2126468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2" name="Shape 2432"/>
          <p:cNvSpPr txBox="1">
            <a:spLocks noGrp="1"/>
          </p:cNvSpPr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433" name="Shape 2433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4" name="Shape 2434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2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ody w/ Support"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6" name="Shape 2436" descr="Shape 4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7" name="Shape 2437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8" name="Shape 2438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9" name="Shape 2439"/>
          <p:cNvSpPr txBox="1">
            <a:spLocks noGrp="1"/>
          </p:cNvSpPr>
          <p:nvPr>
            <p:ph type="title"/>
          </p:nvPr>
        </p:nvSpPr>
        <p:spPr>
          <a:xfrm>
            <a:off x="253550" y="151271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0" name="Shape 2440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2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ody w/ Image"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Shape 2442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2443" name="Shape 2443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999999"/>
              </a:buClr>
              <a:buSzPct val="25000"/>
            </a:pPr>
            <a:r>
              <a:rPr lang="en" sz="1800" b="1">
                <a:solidFill>
                  <a:srgbClr val="999999"/>
                </a:solidFill>
              </a:rPr>
              <a:t>Cover with Image</a:t>
            </a:r>
          </a:p>
        </p:txBody>
      </p:sp>
      <p:pic>
        <p:nvPicPr>
          <p:cNvPr id="2444" name="Shape 2444" descr="Shape 4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5" name="Shape 2445"/>
          <p:cNvCxnSpPr/>
          <p:nvPr/>
        </p:nvCxnSpPr>
        <p:spPr>
          <a:xfrm>
            <a:off x="608803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6" name="Shape 2446"/>
          <p:cNvSpPr txBox="1">
            <a:spLocks noGrp="1"/>
          </p:cNvSpPr>
          <p:nvPr>
            <p:ph type="title"/>
          </p:nvPr>
        </p:nvSpPr>
        <p:spPr>
          <a:xfrm>
            <a:off x="253550" y="151271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7" name="Shape 2447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30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Blank"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Shape 2449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99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Dark Mode — TESTING">
    <p:bg>
      <p:bgPr>
        <a:solidFill>
          <a:srgbClr val="00253E"/>
        </a:solidFill>
        <a:effectLst/>
      </p:bgPr>
    </p:bg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1" name="Shape 2451" descr="Shape 444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21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2" name="Shape 2452"/>
          <p:cNvSpPr txBox="1">
            <a:spLocks noGrp="1"/>
          </p:cNvSpPr>
          <p:nvPr>
            <p:ph type="title"/>
          </p:nvPr>
        </p:nvSpPr>
        <p:spPr>
          <a:xfrm>
            <a:off x="668800" y="925121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3" name="Shape 2453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27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tatement"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Shape 24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dist="23000" dir="5400000" rotWithShape="0">
              <a:srgbClr val="000000">
                <a:alpha val="3412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434343"/>
              </a:buClr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56" name="Shape 2456"/>
          <p:cNvSpPr txBox="1">
            <a:spLocks noGrp="1"/>
          </p:cNvSpPr>
          <p:nvPr>
            <p:ph type="title"/>
          </p:nvPr>
        </p:nvSpPr>
        <p:spPr>
          <a:xfrm>
            <a:off x="668800" y="925121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3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57" name="Shape 2457" descr="Shape 4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8" name="Shape 2458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1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Blank"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0" name="Shape 2460" descr="Shape 4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1" name="Shape 2461"/>
          <p:cNvSpPr/>
          <p:nvPr/>
        </p:nvSpPr>
        <p:spPr>
          <a:xfrm>
            <a:off x="114300" y="112011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2462" name="Shape 2462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2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Blank"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4" name="Shape 2464" descr="Shape 4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5" name="Shape 2465"/>
          <p:cNvSpPr/>
          <p:nvPr/>
        </p:nvSpPr>
        <p:spPr>
          <a:xfrm>
            <a:off x="114300" y="112011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2466" name="Shape 2466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00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Blank"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8" name="Shape 2468" descr="Shape 4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9" name="Shape 2469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7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Body w/ Image">
    <p:bg>
      <p:bgPr>
        <a:solidFill>
          <a:schemeClr val="dk1"/>
        </a:solidFill>
        <a:effectLst/>
      </p:bgPr>
    </p:bg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Shape 139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Tx/>
              <a:buFontTx/>
              <a:buNone/>
            </a:pPr>
            <a:endParaRPr/>
          </a:p>
        </p:txBody>
      </p:sp>
      <p:sp>
        <p:nvSpPr>
          <p:cNvPr id="1396" name="Shape 1396"/>
          <p:cNvSpPr txBox="1"/>
          <p:nvPr/>
        </p:nvSpPr>
        <p:spPr>
          <a:xfrm>
            <a:off x="6096000" y="2114150"/>
            <a:ext cx="3048000" cy="475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lnSpc>
                <a:spcPct val="110000"/>
              </a:lnSpc>
              <a:buSzPct val="25000"/>
              <a:buFont typeface="Proxima Nova"/>
              <a:buNone/>
            </a:pPr>
            <a:r>
              <a:rPr lang="en" sz="1800" b="1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</a:p>
        </p:txBody>
      </p:sp>
      <p:cxnSp>
        <p:nvCxnSpPr>
          <p:cNvPr id="1397" name="Shape 1397"/>
          <p:cNvCxnSpPr/>
          <p:nvPr/>
        </p:nvCxnSpPr>
        <p:spPr>
          <a:xfrm>
            <a:off x="6088034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98" name="Shape 1398"/>
          <p:cNvSpPr txBox="1">
            <a:spLocks noGrp="1"/>
          </p:cNvSpPr>
          <p:nvPr>
            <p:ph type="title"/>
          </p:nvPr>
        </p:nvSpPr>
        <p:spPr>
          <a:xfrm>
            <a:off x="253550" y="151275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pic>
        <p:nvPicPr>
          <p:cNvPr id="1399" name="Shape 1399" descr="Pivotal White RGB.eps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500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Blank"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1" name="Shape 2471" descr="Shape 4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2" name="Shape 2472"/>
          <p:cNvSpPr/>
          <p:nvPr/>
        </p:nvSpPr>
        <p:spPr>
          <a:xfrm>
            <a:off x="114300" y="112010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2473" name="Shape 2473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">
    <p:bg>
      <p:bgPr>
        <a:solidFill>
          <a:srgbClr val="1AB9A5"/>
        </a:solidFill>
        <a:effectLst/>
      </p:bgPr>
    </p:bg>
    <p:spTree>
      <p:nvGrpSpPr>
        <p:cNvPr id="1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5" name="Shape 2475" descr="Shape 468"/>
          <p:cNvPicPr preferRelativeResize="0"/>
          <p:nvPr/>
        </p:nvPicPr>
        <p:blipFill rotWithShape="1">
          <a:blip r:embed="rId2">
            <a:alphaModFix/>
          </a:blip>
          <a:srcRect t="1905" r="8366" b="13799"/>
          <a:stretch/>
        </p:blipFill>
        <p:spPr>
          <a:xfrm>
            <a:off x="767533" y="-22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6" name="Shape 2476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333"/>
                </a:srgbClr>
              </a:gs>
            </a:gsLst>
            <a:lin ang="0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A9DBD6"/>
              </a:buClr>
            </a:pPr>
            <a:endParaRPr sz="1800">
              <a:solidFill>
                <a:srgbClr val="A9DBD6"/>
              </a:solidFill>
            </a:endParaRPr>
          </a:p>
        </p:txBody>
      </p:sp>
      <p:pic>
        <p:nvPicPr>
          <p:cNvPr id="2477" name="Shape 2477" descr="Shape 4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18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8" name="Shape 2478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9" name="Shape 2479"/>
          <p:cNvSpPr txBox="1">
            <a:spLocks noGrp="1"/>
          </p:cNvSpPr>
          <p:nvPr>
            <p:ph type="title"/>
          </p:nvPr>
        </p:nvSpPr>
        <p:spPr>
          <a:xfrm>
            <a:off x="668791" y="1737009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3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0" name="Shape 2480"/>
          <p:cNvSpPr txBox="1"/>
          <p:nvPr/>
        </p:nvSpPr>
        <p:spPr>
          <a:xfrm>
            <a:off x="6402853" y="4782060"/>
            <a:ext cx="2656800" cy="2688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t" anchorCtr="0">
            <a:noAutofit/>
          </a:bodyPr>
          <a:lstStyle/>
          <a:p>
            <a:pPr algn="r">
              <a:buClr>
                <a:srgbClr val="D5EDEA"/>
              </a:buClr>
              <a:buSzPct val="25000"/>
            </a:pPr>
            <a:r>
              <a:rPr lang="en" sz="700">
                <a:solidFill>
                  <a:srgbClr val="D5EDEA"/>
                </a:solidFill>
              </a:rPr>
              <a:t>© Copyright 2017 Pivotal Software, Inc. All rights Reserved.</a:t>
            </a:r>
          </a:p>
        </p:txBody>
      </p:sp>
      <p:sp>
        <p:nvSpPr>
          <p:cNvPr id="2481" name="Shape 2481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58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Blank">
    <p:spTree>
      <p:nvGrpSpPr>
        <p:cNvPr id="1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3" name="Shape 2483" descr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4" name="Shape 2484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14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only"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Shape 2486"/>
          <p:cNvSpPr txBox="1">
            <a:spLocks noGrp="1"/>
          </p:cNvSpPr>
          <p:nvPr>
            <p:ph type="title"/>
          </p:nvPr>
        </p:nvSpPr>
        <p:spPr>
          <a:xfrm>
            <a:off x="311696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7" name="Shape 2487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79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ody"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9" name="Shape 2489" descr="Shape 4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0" name="Shape 2490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1" name="Shape 2491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68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Side-by-Side"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3" name="Shape 2493" descr="Shape 4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4" name="Shape 2494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5" name="Shape 2495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6" name="Shape 2496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7" name="Shape 2497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89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Divider">
    <p:bg>
      <p:bgPr>
        <a:solidFill>
          <a:srgbClr val="1AB9A5"/>
        </a:solidFill>
        <a:effectLst/>
      </p:bgPr>
    </p:bg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Shape 2499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500" name="Shape 2500"/>
          <p:cNvCxnSpPr/>
          <p:nvPr/>
        </p:nvCxnSpPr>
        <p:spPr>
          <a:xfrm>
            <a:off x="4202555" y="2323833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01" name="Shape 2501" descr="Shape 494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2" name="Shape 2502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13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tatement">
    <p:spTree>
      <p:nvGrpSpPr>
        <p:cNvPr id="1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Shape 250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dist="23000" dir="5400000" rotWithShape="0">
              <a:srgbClr val="000000">
                <a:alpha val="3373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434343"/>
              </a:buClr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505" name="Shape 2505"/>
          <p:cNvSpPr txBox="1">
            <a:spLocks noGrp="1"/>
          </p:cNvSpPr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3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06" name="Shape 2506" descr="Shape 4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7" name="Shape 2507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28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Blank">
    <p:spTree>
      <p:nvGrpSpPr>
        <p:cNvPr id="1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Shape 2509" descr="Shape 5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0" name="Shape 2510"/>
          <p:cNvSpPr/>
          <p:nvPr/>
        </p:nvSpPr>
        <p:spPr>
          <a:xfrm>
            <a:off x="114300" y="112010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2511" name="Shape 2511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74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Shape 2513"/>
          <p:cNvSpPr txBox="1">
            <a:spLocks noGrp="1"/>
          </p:cNvSpPr>
          <p:nvPr>
            <p:ph type="title"/>
          </p:nvPr>
        </p:nvSpPr>
        <p:spPr>
          <a:xfrm>
            <a:off x="311708" y="74457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4" name="Shape 2514"/>
          <p:cNvSpPr txBox="1">
            <a:spLocks noGrp="1"/>
          </p:cNvSpPr>
          <p:nvPr>
            <p:ph type="body" idx="1"/>
          </p:nvPr>
        </p:nvSpPr>
        <p:spPr>
          <a:xfrm>
            <a:off x="311696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Shape 2515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68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Blank">
    <p:bg>
      <p:bgPr>
        <a:solidFill>
          <a:schemeClr val="dk1"/>
        </a:solidFill>
        <a:effectLst/>
      </p:bgPr>
    </p:bg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Shape 1403" descr="Pivotal White RGB.eps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707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ection header"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Shape 2517"/>
          <p:cNvSpPr txBox="1">
            <a:spLocks noGrp="1"/>
          </p:cNvSpPr>
          <p:nvPr>
            <p:ph type="title"/>
          </p:nvPr>
        </p:nvSpPr>
        <p:spPr>
          <a:xfrm>
            <a:off x="311696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8" name="Shape 2518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68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body"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Shape 2520"/>
          <p:cNvSpPr txBox="1">
            <a:spLocks noGrp="1"/>
          </p:cNvSpPr>
          <p:nvPr>
            <p:ph type="title"/>
          </p:nvPr>
        </p:nvSpPr>
        <p:spPr>
          <a:xfrm>
            <a:off x="311696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1" name="Shape 2521"/>
          <p:cNvSpPr txBox="1">
            <a:spLocks noGrp="1"/>
          </p:cNvSpPr>
          <p:nvPr>
            <p:ph type="body" idx="1"/>
          </p:nvPr>
        </p:nvSpPr>
        <p:spPr>
          <a:xfrm>
            <a:off x="311696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2" name="Shape 2522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1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two columns">
    <p:spTree>
      <p:nvGrpSpPr>
        <p:cNvPr id="1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Shape 2524"/>
          <p:cNvSpPr txBox="1">
            <a:spLocks noGrp="1"/>
          </p:cNvSpPr>
          <p:nvPr>
            <p:ph type="title"/>
          </p:nvPr>
        </p:nvSpPr>
        <p:spPr>
          <a:xfrm>
            <a:off x="311696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5" name="Shape 2525"/>
          <p:cNvSpPr txBox="1">
            <a:spLocks noGrp="1"/>
          </p:cNvSpPr>
          <p:nvPr>
            <p:ph type="body" idx="1"/>
          </p:nvPr>
        </p:nvSpPr>
        <p:spPr>
          <a:xfrm>
            <a:off x="311696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Shape 2526"/>
          <p:cNvSpPr txBox="1">
            <a:spLocks noGrp="1"/>
          </p:cNvSpPr>
          <p:nvPr>
            <p:ph type="body" idx="2"/>
          </p:nvPr>
        </p:nvSpPr>
        <p:spPr>
          <a:xfrm>
            <a:off x="4832398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Shape 2527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4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One column text"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Shape 2529"/>
          <p:cNvSpPr txBox="1">
            <a:spLocks noGrp="1"/>
          </p:cNvSpPr>
          <p:nvPr>
            <p:ph type="title"/>
          </p:nvPr>
        </p:nvSpPr>
        <p:spPr>
          <a:xfrm>
            <a:off x="311696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Shape 2530"/>
          <p:cNvSpPr txBox="1">
            <a:spLocks noGrp="1"/>
          </p:cNvSpPr>
          <p:nvPr>
            <p:ph type="body" idx="1"/>
          </p:nvPr>
        </p:nvSpPr>
        <p:spPr>
          <a:xfrm>
            <a:off x="311696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Shape 2531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63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Main point"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Shape 2533"/>
          <p:cNvSpPr txBox="1">
            <a:spLocks noGrp="1"/>
          </p:cNvSpPr>
          <p:nvPr>
            <p:ph type="title"/>
          </p:nvPr>
        </p:nvSpPr>
        <p:spPr>
          <a:xfrm>
            <a:off x="490250" y="450145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4" name="Shape 2534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33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ection title and description"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Shape 25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2537" name="Shape 25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8" name="Shape 2538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9" name="Shape 2539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0" name="Shape 2540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77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aption">
    <p:spTree>
      <p:nvGrpSpPr>
        <p:cNvPr id="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Shape 2542"/>
          <p:cNvSpPr txBox="1">
            <a:spLocks noGrp="1"/>
          </p:cNvSpPr>
          <p:nvPr>
            <p:ph type="body" idx="1"/>
          </p:nvPr>
        </p:nvSpPr>
        <p:spPr>
          <a:xfrm>
            <a:off x="311696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3" name="Shape 2543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09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ig number">
    <p:spTree>
      <p:nvGrpSpPr>
        <p:cNvPr id="1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Shape 2545"/>
          <p:cNvSpPr txBox="1">
            <a:spLocks noGrp="1"/>
          </p:cNvSpPr>
          <p:nvPr>
            <p:ph type="title"/>
          </p:nvPr>
        </p:nvSpPr>
        <p:spPr>
          <a:xfrm>
            <a:off x="311696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6" name="Shape 2546"/>
          <p:cNvSpPr txBox="1">
            <a:spLocks noGrp="1"/>
          </p:cNvSpPr>
          <p:nvPr>
            <p:ph type="body" idx="1"/>
          </p:nvPr>
        </p:nvSpPr>
        <p:spPr>
          <a:xfrm>
            <a:off x="311696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Shape 2547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16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Blank"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Shape 2549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32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Intro"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Shape 2551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pic>
        <p:nvPicPr>
          <p:cNvPr id="2552" name="Shape 2552" descr="Shape 545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3" name="Shape 2553"/>
          <p:cNvCxnSpPr/>
          <p:nvPr/>
        </p:nvCxnSpPr>
        <p:spPr>
          <a:xfrm>
            <a:off x="301139" y="2126467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4" name="Shape 2554"/>
          <p:cNvSpPr txBox="1">
            <a:spLocks noGrp="1"/>
          </p:cNvSpPr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555" name="Shape 2555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6" name="Shape 2556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1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Side-by-Side">
    <p:bg>
      <p:bgPr>
        <a:solidFill>
          <a:schemeClr val="dk1"/>
        </a:solidFill>
        <a:effectLst/>
      </p:bgPr>
    </p:bg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0" name="Shape 1410"/>
          <p:cNvCxnSpPr/>
          <p:nvPr/>
        </p:nvCxnSpPr>
        <p:spPr>
          <a:xfrm rot="10800000">
            <a:off x="4572000" y="925300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33526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1" name="Shape 1411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12" name="Shape 1412"/>
          <p:cNvSpPr txBox="1">
            <a:spLocks noGrp="1"/>
          </p:cNvSpPr>
          <p:nvPr>
            <p:ph type="title"/>
          </p:nvPr>
        </p:nvSpPr>
        <p:spPr>
          <a:xfrm>
            <a:off x="253550" y="151275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pic>
        <p:nvPicPr>
          <p:cNvPr id="1413" name="Shape 1413" descr="Pivotal White RGB.eps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318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ody w/ Support">
    <p:spTree>
      <p:nvGrpSpPr>
        <p:cNvPr id="1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8" name="Shape 2558" descr="Shape 5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9" name="Shape 2559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0" name="Shape 2560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1" name="Shape 2561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2" name="Shape 2562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24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ody w/ Image"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Shape 2564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2565" name="Shape 2565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999999"/>
              </a:buClr>
              <a:buSzPct val="25000"/>
            </a:pPr>
            <a:r>
              <a:rPr lang="en" sz="1800" b="1">
                <a:solidFill>
                  <a:srgbClr val="999999"/>
                </a:solidFill>
              </a:rPr>
              <a:t>Cover with Image</a:t>
            </a:r>
          </a:p>
        </p:txBody>
      </p:sp>
      <p:pic>
        <p:nvPicPr>
          <p:cNvPr id="2566" name="Shape 2566" descr="Shape 5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7" name="Shape 2567"/>
          <p:cNvCxnSpPr/>
          <p:nvPr/>
        </p:nvCxnSpPr>
        <p:spPr>
          <a:xfrm>
            <a:off x="6088028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8" name="Shape 2568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Shape 2569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12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Blank"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Shape 2571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58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Dark Mode — TESTING">
    <p:bg>
      <p:bgPr>
        <a:solidFill>
          <a:srgbClr val="00253E"/>
        </a:solidFill>
        <a:effectLst/>
      </p:bgPr>
    </p:bg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3" name="Shape 2573" descr="Shape 566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4" name="Shape 2574"/>
          <p:cNvSpPr txBox="1">
            <a:spLocks noGrp="1"/>
          </p:cNvSpPr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5" name="Shape 2575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43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">
    <p:bg>
      <p:bgPr>
        <a:solidFill>
          <a:srgbClr val="1AB9A5"/>
        </a:solidFill>
        <a:effectLst/>
      </p:bgPr>
    </p:bg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7" name="Shape 2577" descr="Shape 570"/>
          <p:cNvPicPr preferRelativeResize="0"/>
          <p:nvPr/>
        </p:nvPicPr>
        <p:blipFill rotWithShape="1">
          <a:blip r:embed="rId2">
            <a:alphaModFix/>
          </a:blip>
          <a:srcRect t="1905" r="8366" b="13799"/>
          <a:stretch/>
        </p:blipFill>
        <p:spPr>
          <a:xfrm>
            <a:off x="767533" y="-22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8" name="Shape 257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333"/>
                </a:srgbClr>
              </a:gs>
            </a:gsLst>
            <a:lin ang="0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A9DBD6"/>
              </a:buClr>
            </a:pPr>
            <a:endParaRPr sz="1800">
              <a:solidFill>
                <a:srgbClr val="A9DBD6"/>
              </a:solidFill>
            </a:endParaRPr>
          </a:p>
        </p:txBody>
      </p:sp>
      <p:pic>
        <p:nvPicPr>
          <p:cNvPr id="2579" name="Shape 2579" descr="Shape 5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18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0" name="Shape 2580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1" name="Shape 2581"/>
          <p:cNvSpPr txBox="1">
            <a:spLocks noGrp="1"/>
          </p:cNvSpPr>
          <p:nvPr>
            <p:ph type="title"/>
          </p:nvPr>
        </p:nvSpPr>
        <p:spPr>
          <a:xfrm>
            <a:off x="668791" y="1737009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3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2" name="Shape 2582"/>
          <p:cNvSpPr txBox="1"/>
          <p:nvPr/>
        </p:nvSpPr>
        <p:spPr>
          <a:xfrm>
            <a:off x="6402853" y="4782060"/>
            <a:ext cx="2656800" cy="2688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t" anchorCtr="0">
            <a:noAutofit/>
          </a:bodyPr>
          <a:lstStyle/>
          <a:p>
            <a:pPr algn="r">
              <a:buClr>
                <a:srgbClr val="D5EDEA"/>
              </a:buClr>
              <a:buSzPct val="25000"/>
            </a:pPr>
            <a:r>
              <a:rPr lang="en" sz="700">
                <a:solidFill>
                  <a:srgbClr val="D5EDEA"/>
                </a:solidFill>
              </a:rPr>
              <a:t>© Copyright 2017 Pivotal Software, Inc. All rights Reserved.</a:t>
            </a:r>
          </a:p>
        </p:txBody>
      </p:sp>
      <p:sp>
        <p:nvSpPr>
          <p:cNvPr id="2583" name="Shape 2583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14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Blank"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5" name="Shape 2585" descr="Shape 5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6" name="Shape 2586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76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Blank"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8" name="Shape 2588" descr="Shape 5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9" name="Shape 2589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2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ody"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1" name="Shape 2591" descr="Shape 5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2" name="Shape 2592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3" name="Shape 2593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3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Divider">
    <p:bg>
      <p:bgPr>
        <a:solidFill>
          <a:srgbClr val="1AB9A5"/>
        </a:solidFill>
        <a:effectLst/>
      </p:bgPr>
    </p:bg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Shape 2595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596" name="Shape 2596"/>
          <p:cNvCxnSpPr/>
          <p:nvPr/>
        </p:nvCxnSpPr>
        <p:spPr>
          <a:xfrm>
            <a:off x="4202555" y="2323833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97" name="Shape 2597" descr="Shape 590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8" name="Shape 2598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63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ody">
    <p:spTree>
      <p:nvGrpSpPr>
        <p:cNvPr id="1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0" name="Shape 2600" descr="Shape 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1" name="Shape 2601"/>
          <p:cNvSpPr txBox="1">
            <a:spLocks noGrp="1"/>
          </p:cNvSpPr>
          <p:nvPr>
            <p:ph type="title"/>
          </p:nvPr>
        </p:nvSpPr>
        <p:spPr>
          <a:xfrm>
            <a:off x="253550" y="151268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2" name="Shape 2602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72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Shape 14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9999" dist="23000" dir="5400000" rotWithShape="0">
              <a:srgbClr val="000000">
                <a:alpha val="349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434343"/>
              </a:solidFill>
            </a:endParaRPr>
          </a:p>
        </p:txBody>
      </p:sp>
      <p:sp>
        <p:nvSpPr>
          <p:cNvPr id="1416" name="Shape 1416"/>
          <p:cNvSpPr txBox="1">
            <a:spLocks noGrp="1"/>
          </p:cNvSpPr>
          <p:nvPr>
            <p:ph type="title"/>
          </p:nvPr>
        </p:nvSpPr>
        <p:spPr>
          <a:xfrm>
            <a:off x="668800" y="925124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buNone/>
              <a:defRPr sz="3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0000"/>
              </a:lnSpc>
              <a:spcBef>
                <a:spcPts val="0"/>
              </a:spcBef>
              <a:buNone/>
              <a:defRPr/>
            </a:lvl2pPr>
            <a:lvl3pPr lvl="2" rtl="0">
              <a:lnSpc>
                <a:spcPct val="110000"/>
              </a:lnSpc>
              <a:spcBef>
                <a:spcPts val="0"/>
              </a:spcBef>
              <a:buNone/>
              <a:defRPr/>
            </a:lvl3pPr>
            <a:lvl4pPr lvl="3" rtl="0">
              <a:lnSpc>
                <a:spcPct val="110000"/>
              </a:lnSpc>
              <a:spcBef>
                <a:spcPts val="0"/>
              </a:spcBef>
              <a:buNone/>
              <a:defRPr/>
            </a:lvl4pPr>
            <a:lvl5pPr lvl="4" rtl="0">
              <a:lnSpc>
                <a:spcPct val="110000"/>
              </a:lnSpc>
              <a:spcBef>
                <a:spcPts val="0"/>
              </a:spcBef>
              <a:buNone/>
              <a:defRPr/>
            </a:lvl5pPr>
            <a:lvl6pPr lvl="5" rtl="0">
              <a:lnSpc>
                <a:spcPct val="110000"/>
              </a:lnSpc>
              <a:spcBef>
                <a:spcPts val="0"/>
              </a:spcBef>
              <a:buNone/>
              <a:defRPr/>
            </a:lvl6pPr>
            <a:lvl7pPr lvl="6" rtl="0">
              <a:lnSpc>
                <a:spcPct val="110000"/>
              </a:lnSpc>
              <a:spcBef>
                <a:spcPts val="0"/>
              </a:spcBef>
              <a:buNone/>
              <a:defRPr/>
            </a:lvl7pPr>
            <a:lvl8pPr lvl="7" rtl="0">
              <a:lnSpc>
                <a:spcPct val="110000"/>
              </a:lnSpc>
              <a:spcBef>
                <a:spcPts val="0"/>
              </a:spcBef>
              <a:buNone/>
              <a:defRPr/>
            </a:lvl8pPr>
            <a:lvl9pPr lvl="8" rtl="0">
              <a:lnSpc>
                <a:spcPct val="110000"/>
              </a:lnSpc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pic>
        <p:nvPicPr>
          <p:cNvPr id="1417" name="Shape 1417" descr="Pivotal_TealOnWhite_RG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6"/>
            <a:ext cx="897000" cy="371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395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Blank"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4" name="Shape 2604" descr="Shape 5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5" name="Shape 2605"/>
          <p:cNvSpPr/>
          <p:nvPr/>
        </p:nvSpPr>
        <p:spPr>
          <a:xfrm>
            <a:off x="114300" y="112010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2606" name="Shape 2606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05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spTree>
      <p:nvGrpSpPr>
        <p:cNvPr id="1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Shape 2608"/>
          <p:cNvSpPr txBox="1">
            <a:spLocks noGrp="1"/>
          </p:cNvSpPr>
          <p:nvPr>
            <p:ph type="title"/>
          </p:nvPr>
        </p:nvSpPr>
        <p:spPr>
          <a:xfrm>
            <a:off x="311708" y="74457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9" name="Shape 2609"/>
          <p:cNvSpPr txBox="1">
            <a:spLocks noGrp="1"/>
          </p:cNvSpPr>
          <p:nvPr>
            <p:ph type="body" idx="1"/>
          </p:nvPr>
        </p:nvSpPr>
        <p:spPr>
          <a:xfrm>
            <a:off x="311696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0" name="Shape 2610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3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ection header"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Shape 2612"/>
          <p:cNvSpPr txBox="1">
            <a:spLocks noGrp="1"/>
          </p:cNvSpPr>
          <p:nvPr>
            <p:ph type="title"/>
          </p:nvPr>
        </p:nvSpPr>
        <p:spPr>
          <a:xfrm>
            <a:off x="311696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3" name="Shape 2613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37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body"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Shape 2615"/>
          <p:cNvSpPr txBox="1">
            <a:spLocks noGrp="1"/>
          </p:cNvSpPr>
          <p:nvPr>
            <p:ph type="title"/>
          </p:nvPr>
        </p:nvSpPr>
        <p:spPr>
          <a:xfrm>
            <a:off x="311696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6" name="Shape 2616"/>
          <p:cNvSpPr txBox="1">
            <a:spLocks noGrp="1"/>
          </p:cNvSpPr>
          <p:nvPr>
            <p:ph type="body" idx="1"/>
          </p:nvPr>
        </p:nvSpPr>
        <p:spPr>
          <a:xfrm>
            <a:off x="311696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1430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430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430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30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7" name="Shape 2617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59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two columns"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Shape 2619"/>
          <p:cNvSpPr txBox="1">
            <a:spLocks noGrp="1"/>
          </p:cNvSpPr>
          <p:nvPr>
            <p:ph type="title"/>
          </p:nvPr>
        </p:nvSpPr>
        <p:spPr>
          <a:xfrm>
            <a:off x="311696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0" name="Shape 2620"/>
          <p:cNvSpPr txBox="1">
            <a:spLocks noGrp="1"/>
          </p:cNvSpPr>
          <p:nvPr>
            <p:ph type="body" idx="1"/>
          </p:nvPr>
        </p:nvSpPr>
        <p:spPr>
          <a:xfrm>
            <a:off x="311696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88900" marR="0" lvl="0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" marR="0" lvl="1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900" marR="0" lvl="2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8900" marR="0" lvl="3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8900" marR="0" lvl="4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1" name="Shape 2621"/>
          <p:cNvSpPr txBox="1">
            <a:spLocks noGrp="1"/>
          </p:cNvSpPr>
          <p:nvPr>
            <p:ph type="body" idx="2"/>
          </p:nvPr>
        </p:nvSpPr>
        <p:spPr>
          <a:xfrm>
            <a:off x="4832398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2" name="Shape 2622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65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only">
    <p:spTree>
      <p:nvGrpSpPr>
        <p:cNvPr id="1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Shape 2624"/>
          <p:cNvSpPr txBox="1">
            <a:spLocks noGrp="1"/>
          </p:cNvSpPr>
          <p:nvPr>
            <p:ph type="title"/>
          </p:nvPr>
        </p:nvSpPr>
        <p:spPr>
          <a:xfrm>
            <a:off x="311696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5" name="Shape 2625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72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One column text">
    <p:spTree>
      <p:nvGrpSpPr>
        <p:cNvPr id="1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Shape 2627"/>
          <p:cNvSpPr txBox="1">
            <a:spLocks noGrp="1"/>
          </p:cNvSpPr>
          <p:nvPr>
            <p:ph type="title"/>
          </p:nvPr>
        </p:nvSpPr>
        <p:spPr>
          <a:xfrm>
            <a:off x="311696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8" name="Shape 2628"/>
          <p:cNvSpPr txBox="1">
            <a:spLocks noGrp="1"/>
          </p:cNvSpPr>
          <p:nvPr>
            <p:ph type="body" idx="1"/>
          </p:nvPr>
        </p:nvSpPr>
        <p:spPr>
          <a:xfrm>
            <a:off x="311696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76200" marR="0" lvl="0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6200" marR="0" lvl="1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6200" marR="0" lvl="2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6200" marR="0" lvl="3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6200" marR="0" lvl="4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Shape 2629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59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Main point"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Shape 2631"/>
          <p:cNvSpPr txBox="1">
            <a:spLocks noGrp="1"/>
          </p:cNvSpPr>
          <p:nvPr>
            <p:ph type="title"/>
          </p:nvPr>
        </p:nvSpPr>
        <p:spPr>
          <a:xfrm>
            <a:off x="490250" y="450145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Shape 2632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69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ection title and description"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Shape 26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2635" name="Shape 263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6" name="Shape 2636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7" name="Shape 2637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8" name="Shape 2638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19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aption"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Shape 2640"/>
          <p:cNvSpPr txBox="1">
            <a:spLocks noGrp="1"/>
          </p:cNvSpPr>
          <p:nvPr>
            <p:ph type="body" idx="1"/>
          </p:nvPr>
        </p:nvSpPr>
        <p:spPr>
          <a:xfrm>
            <a:off x="311696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43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430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300" marR="0" lvl="4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1" name="Shape 2641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33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Statement">
    <p:bg>
      <p:bgPr>
        <a:noFill/>
        <a:effectLst/>
      </p:bgPr>
    </p:bg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Shape 14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Shape 1420"/>
          <p:cNvSpPr txBox="1">
            <a:spLocks noGrp="1"/>
          </p:cNvSpPr>
          <p:nvPr>
            <p:ph type="title"/>
          </p:nvPr>
        </p:nvSpPr>
        <p:spPr>
          <a:xfrm>
            <a:off x="668800" y="925124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0000"/>
              </a:lnSpc>
              <a:spcBef>
                <a:spcPts val="0"/>
              </a:spcBef>
              <a:buNone/>
              <a:defRPr/>
            </a:lvl2pPr>
            <a:lvl3pPr lvl="2" rtl="0">
              <a:lnSpc>
                <a:spcPct val="110000"/>
              </a:lnSpc>
              <a:spcBef>
                <a:spcPts val="0"/>
              </a:spcBef>
              <a:buNone/>
              <a:defRPr/>
            </a:lvl3pPr>
            <a:lvl4pPr lvl="3" rtl="0">
              <a:lnSpc>
                <a:spcPct val="110000"/>
              </a:lnSpc>
              <a:spcBef>
                <a:spcPts val="0"/>
              </a:spcBef>
              <a:buNone/>
              <a:defRPr/>
            </a:lvl4pPr>
            <a:lvl5pPr lvl="4" rtl="0">
              <a:lnSpc>
                <a:spcPct val="110000"/>
              </a:lnSpc>
              <a:spcBef>
                <a:spcPts val="0"/>
              </a:spcBef>
              <a:buNone/>
              <a:defRPr/>
            </a:lvl5pPr>
            <a:lvl6pPr lvl="5" rtl="0">
              <a:lnSpc>
                <a:spcPct val="110000"/>
              </a:lnSpc>
              <a:spcBef>
                <a:spcPts val="0"/>
              </a:spcBef>
              <a:buNone/>
              <a:defRPr/>
            </a:lvl6pPr>
            <a:lvl7pPr lvl="6" rtl="0">
              <a:lnSpc>
                <a:spcPct val="110000"/>
              </a:lnSpc>
              <a:spcBef>
                <a:spcPts val="0"/>
              </a:spcBef>
              <a:buNone/>
              <a:defRPr/>
            </a:lvl7pPr>
            <a:lvl8pPr lvl="7" rtl="0">
              <a:lnSpc>
                <a:spcPct val="110000"/>
              </a:lnSpc>
              <a:spcBef>
                <a:spcPts val="0"/>
              </a:spcBef>
              <a:buNone/>
              <a:defRPr/>
            </a:lvl8pPr>
            <a:lvl9pPr lvl="8" rtl="0">
              <a:lnSpc>
                <a:spcPct val="110000"/>
              </a:lnSpc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pic>
        <p:nvPicPr>
          <p:cNvPr id="1421" name="Shape 1421" descr="Pivotal White RGB.eps"/>
          <p:cNvPicPr preferRelativeResize="0"/>
          <p:nvPr/>
        </p:nvPicPr>
        <p:blipFill rotWithShape="1">
          <a:blip r:embed="rId3">
            <a:alphaModFix/>
          </a:blip>
          <a:srcRect l="10376" t="14301" r="10597" b="6377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433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ig number"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Shape 2643"/>
          <p:cNvSpPr txBox="1">
            <a:spLocks noGrp="1"/>
          </p:cNvSpPr>
          <p:nvPr>
            <p:ph type="title"/>
          </p:nvPr>
        </p:nvSpPr>
        <p:spPr>
          <a:xfrm>
            <a:off x="311696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4" name="Shape 2644"/>
          <p:cNvSpPr txBox="1">
            <a:spLocks noGrp="1"/>
          </p:cNvSpPr>
          <p:nvPr>
            <p:ph type="body" idx="1"/>
          </p:nvPr>
        </p:nvSpPr>
        <p:spPr>
          <a:xfrm>
            <a:off x="311696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14300" marR="0" lvl="0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4300" marR="0" lvl="1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" marR="0" lvl="2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4300" marR="0" lvl="3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300" marR="0" lvl="4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5" name="Shape 2645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3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Blank"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Shape 2647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65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Intro"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Shape 2649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pic>
        <p:nvPicPr>
          <p:cNvPr id="2650" name="Shape 2650" descr="Shape 643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1" name="Shape 2651"/>
          <p:cNvCxnSpPr/>
          <p:nvPr/>
        </p:nvCxnSpPr>
        <p:spPr>
          <a:xfrm>
            <a:off x="301139" y="2126467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2" name="Shape 2652"/>
          <p:cNvSpPr txBox="1">
            <a:spLocks noGrp="1"/>
          </p:cNvSpPr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653" name="Shape 2653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4" name="Shape 2654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48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ody w/ Support"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6" name="Shape 2656" descr="Shape 6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7" name="Shape 2657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8" name="Shape 2658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9" name="Shape 2659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0" name="Shape 2660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34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ody w/ Image"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Shape 2662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2663" name="Shape 2663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999999"/>
              </a:buClr>
              <a:buSzPct val="25000"/>
            </a:pPr>
            <a:r>
              <a:rPr lang="en" sz="1800" b="1">
                <a:solidFill>
                  <a:srgbClr val="999999"/>
                </a:solidFill>
              </a:rPr>
              <a:t>Cover with Image</a:t>
            </a:r>
          </a:p>
        </p:txBody>
      </p:sp>
      <p:pic>
        <p:nvPicPr>
          <p:cNvPr id="2664" name="Shape 2664" descr="Shape 6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5" name="Shape 2665"/>
          <p:cNvCxnSpPr/>
          <p:nvPr/>
        </p:nvCxnSpPr>
        <p:spPr>
          <a:xfrm>
            <a:off x="6088028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6" name="Shape 2666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7" name="Shape 2667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30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Blank">
    <p:spTree>
      <p:nvGrpSpPr>
        <p:cNvPr id="1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Shape 2669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Dark Mode — TESTING">
    <p:bg>
      <p:bgPr>
        <a:solidFill>
          <a:srgbClr val="00253E"/>
        </a:solidFill>
        <a:effectLst/>
      </p:bgPr>
    </p:bg>
    <p:spTree>
      <p:nvGrpSpPr>
        <p:cNvPr id="1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1" name="Shape 2671" descr="Shape 664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2" name="Shape 2672"/>
          <p:cNvSpPr txBox="1">
            <a:spLocks noGrp="1"/>
          </p:cNvSpPr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Shape 2673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09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tatement"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Shape 26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dist="23000" dir="5400000" rotWithShape="0">
              <a:srgbClr val="000000">
                <a:alpha val="3373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434343"/>
              </a:buClr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76" name="Shape 2676"/>
          <p:cNvSpPr txBox="1">
            <a:spLocks noGrp="1"/>
          </p:cNvSpPr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3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677" name="Shape 2677" descr="Shape 6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8" name="Shape 2678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3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Blank"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0" name="Shape 2680" descr="Shape 6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1" name="Shape 2681"/>
          <p:cNvSpPr/>
          <p:nvPr/>
        </p:nvSpPr>
        <p:spPr>
          <a:xfrm>
            <a:off x="114300" y="112010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2682" name="Shape 2682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41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Blank"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4" name="Shape 2684" descr="Shape 6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5" name="Shape 2685"/>
          <p:cNvSpPr/>
          <p:nvPr/>
        </p:nvSpPr>
        <p:spPr>
          <a:xfrm>
            <a:off x="114300" y="112009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2686" name="Shape 2686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00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0 – Title">
    <p:bg>
      <p:bgPr>
        <a:solidFill>
          <a:schemeClr val="lt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7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A9DBD6"/>
              </a:solidFill>
            </a:endParaRPr>
          </a:p>
        </p:txBody>
      </p:sp>
      <p:cxnSp>
        <p:nvCxnSpPr>
          <p:cNvPr id="9" name="Shape 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r">
              <a:buClrTx/>
              <a:buFontTx/>
              <a:buNone/>
            </a:pPr>
            <a:r>
              <a:rPr lang="en" sz="6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</a:p>
          <a:p>
            <a:pPr>
              <a:buClrTx/>
              <a:buFontTx/>
              <a:buNone/>
            </a:pPr>
            <a:endParaRPr sz="6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634511" y="819388"/>
            <a:ext cx="1337013" cy="313170"/>
            <a:chOff x="1841475" y="2392725"/>
            <a:chExt cx="3928925" cy="920275"/>
          </a:xfrm>
        </p:grpSpPr>
        <p:sp>
          <p:nvSpPr>
            <p:cNvPr id="13" name="Shape 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77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">
    <p:bg>
      <p:bgPr>
        <a:solidFill>
          <a:srgbClr val="1AB9A5"/>
        </a:solidFill>
        <a:effectLst/>
      </p:bgPr>
    </p:bg>
    <p:spTree>
      <p:nvGrpSpPr>
        <p:cNvPr id="1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8" name="Shape 2688" descr="Shape 681"/>
          <p:cNvPicPr preferRelativeResize="0"/>
          <p:nvPr/>
        </p:nvPicPr>
        <p:blipFill rotWithShape="1">
          <a:blip r:embed="rId2">
            <a:alphaModFix/>
          </a:blip>
          <a:srcRect t="1905" r="8366" b="13799"/>
          <a:stretch/>
        </p:blipFill>
        <p:spPr>
          <a:xfrm>
            <a:off x="767533" y="-22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9" name="Shape 2689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2941"/>
                </a:srgbClr>
              </a:gs>
            </a:gsLst>
            <a:lin ang="0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A9DBD6"/>
              </a:buClr>
            </a:pPr>
            <a:endParaRPr sz="1800">
              <a:solidFill>
                <a:srgbClr val="A9DBD6"/>
              </a:solidFill>
            </a:endParaRPr>
          </a:p>
        </p:txBody>
      </p:sp>
      <p:pic>
        <p:nvPicPr>
          <p:cNvPr id="2690" name="Shape 2690" descr="Shape 6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17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1" name="Shape 2691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2" name="Shape 2692"/>
          <p:cNvSpPr txBox="1">
            <a:spLocks noGrp="1"/>
          </p:cNvSpPr>
          <p:nvPr>
            <p:ph type="title"/>
          </p:nvPr>
        </p:nvSpPr>
        <p:spPr>
          <a:xfrm>
            <a:off x="668791" y="1737008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3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3" name="Shape 2693"/>
          <p:cNvSpPr txBox="1"/>
          <p:nvPr/>
        </p:nvSpPr>
        <p:spPr>
          <a:xfrm>
            <a:off x="6402851" y="4782060"/>
            <a:ext cx="2656800" cy="2688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t" anchorCtr="0">
            <a:noAutofit/>
          </a:bodyPr>
          <a:lstStyle/>
          <a:p>
            <a:pPr algn="r">
              <a:buClr>
                <a:srgbClr val="D5EDEA"/>
              </a:buClr>
              <a:buSzPct val="25000"/>
            </a:pPr>
            <a:r>
              <a:rPr lang="en" sz="700">
                <a:solidFill>
                  <a:srgbClr val="D5EDEA"/>
                </a:solidFill>
              </a:rPr>
              <a:t>© Copyright 2017 Pivotal Software, Inc. All rights Reserved.</a:t>
            </a:r>
          </a:p>
        </p:txBody>
      </p:sp>
      <p:sp>
        <p:nvSpPr>
          <p:cNvPr id="2694" name="Shape 2694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96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Blank">
    <p:spTree>
      <p:nvGrpSpPr>
        <p:cNvPr id="1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6" name="Shape 2696" descr="Shape 6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7" name="Shape 2697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54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Side-by-Side"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9" name="Shape 2699" descr="Shape 6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0" name="Shape 2700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1" name="Shape 2701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2" name="Shape 2702"/>
          <p:cNvSpPr txBox="1">
            <a:spLocks noGrp="1"/>
          </p:cNvSpPr>
          <p:nvPr>
            <p:ph type="title"/>
          </p:nvPr>
        </p:nvSpPr>
        <p:spPr>
          <a:xfrm>
            <a:off x="253550" y="151268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3" name="Shape 2703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91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Divider">
    <p:bg>
      <p:bgPr>
        <a:solidFill>
          <a:srgbClr val="1AB9A5"/>
        </a:solidFill>
        <a:effectLst/>
      </p:bgPr>
    </p:bg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Shape 2705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706" name="Shape 2706"/>
          <p:cNvCxnSpPr/>
          <p:nvPr/>
        </p:nvCxnSpPr>
        <p:spPr>
          <a:xfrm>
            <a:off x="4202555" y="2323832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07" name="Shape 2707" descr="Shape 700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8" name="Shape 2708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37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Statement">
    <p:spTree>
      <p:nvGrpSpPr>
        <p:cNvPr id="1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Shape 27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dist="23000" dir="5400000" rotWithShape="0">
              <a:srgbClr val="000000">
                <a:alpha val="3333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434343"/>
              </a:buClr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711" name="Shape 2711"/>
          <p:cNvSpPr txBox="1">
            <a:spLocks noGrp="1"/>
          </p:cNvSpPr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3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2" name="Shape 2712" descr="Shape 7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3" name="Shape 2713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70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7_Blank"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5" name="Shape 2715" descr="Shape 7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6" name="Shape 2716"/>
          <p:cNvSpPr/>
          <p:nvPr/>
        </p:nvSpPr>
        <p:spPr>
          <a:xfrm>
            <a:off x="114300" y="112009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2717" name="Shape 2717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25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Shape 2719"/>
          <p:cNvSpPr txBox="1">
            <a:spLocks noGrp="1"/>
          </p:cNvSpPr>
          <p:nvPr>
            <p:ph type="title"/>
          </p:nvPr>
        </p:nvSpPr>
        <p:spPr>
          <a:xfrm>
            <a:off x="311708" y="74457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Shape 2720"/>
          <p:cNvSpPr txBox="1">
            <a:spLocks noGrp="1"/>
          </p:cNvSpPr>
          <p:nvPr>
            <p:ph type="body" idx="1"/>
          </p:nvPr>
        </p:nvSpPr>
        <p:spPr>
          <a:xfrm>
            <a:off x="311694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Shape 2721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69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Section header"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Shape 2723"/>
          <p:cNvSpPr txBox="1">
            <a:spLocks noGrp="1"/>
          </p:cNvSpPr>
          <p:nvPr>
            <p:ph type="title"/>
          </p:nvPr>
        </p:nvSpPr>
        <p:spPr>
          <a:xfrm>
            <a:off x="311694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4" name="Shape 2724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90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body"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Shape 2726"/>
          <p:cNvSpPr txBox="1">
            <a:spLocks noGrp="1"/>
          </p:cNvSpPr>
          <p:nvPr>
            <p:ph type="title"/>
          </p:nvPr>
        </p:nvSpPr>
        <p:spPr>
          <a:xfrm>
            <a:off x="311694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7" name="Shape 2727"/>
          <p:cNvSpPr txBox="1">
            <a:spLocks noGrp="1"/>
          </p:cNvSpPr>
          <p:nvPr>
            <p:ph type="body" idx="1"/>
          </p:nvPr>
        </p:nvSpPr>
        <p:spPr>
          <a:xfrm>
            <a:off x="311694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Shape 2728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23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two columns"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Shape 2730"/>
          <p:cNvSpPr txBox="1">
            <a:spLocks noGrp="1"/>
          </p:cNvSpPr>
          <p:nvPr>
            <p:ph type="title"/>
          </p:nvPr>
        </p:nvSpPr>
        <p:spPr>
          <a:xfrm>
            <a:off x="311694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1" name="Shape 2731"/>
          <p:cNvSpPr txBox="1">
            <a:spLocks noGrp="1"/>
          </p:cNvSpPr>
          <p:nvPr>
            <p:ph type="body" idx="1"/>
          </p:nvPr>
        </p:nvSpPr>
        <p:spPr>
          <a:xfrm>
            <a:off x="311694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2" name="Shape 2732"/>
          <p:cNvSpPr txBox="1">
            <a:spLocks noGrp="1"/>
          </p:cNvSpPr>
          <p:nvPr>
            <p:ph type="body" idx="2"/>
          </p:nvPr>
        </p:nvSpPr>
        <p:spPr>
          <a:xfrm>
            <a:off x="4832398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3" name="Shape 2733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18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166" name="Shape 166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7" name="Shape 16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68" name="Shape 16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6" name="Shape 176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 – Split w/ Imag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>
              <a:buClrTx/>
              <a:buFontTx/>
              <a:buNone/>
            </a:pPr>
            <a:r>
              <a:rPr lang="en" sz="10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</a:p>
        </p:txBody>
      </p:sp>
      <p:cxnSp>
        <p:nvCxnSpPr>
          <p:cNvPr id="135" name="Shape 135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36" name="Shape 13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7" name="Shape 13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</p:grp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569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One column text"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Shape 2735"/>
          <p:cNvSpPr txBox="1">
            <a:spLocks noGrp="1"/>
          </p:cNvSpPr>
          <p:nvPr>
            <p:ph type="title"/>
          </p:nvPr>
        </p:nvSpPr>
        <p:spPr>
          <a:xfrm>
            <a:off x="311694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6" name="Shape 2736"/>
          <p:cNvSpPr txBox="1">
            <a:spLocks noGrp="1"/>
          </p:cNvSpPr>
          <p:nvPr>
            <p:ph type="body" idx="1"/>
          </p:nvPr>
        </p:nvSpPr>
        <p:spPr>
          <a:xfrm>
            <a:off x="311694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7" name="Shape 2737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98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Main point">
    <p:spTree>
      <p:nvGrpSpPr>
        <p:cNvPr id="1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Shape 2739"/>
          <p:cNvSpPr txBox="1">
            <a:spLocks noGrp="1"/>
          </p:cNvSpPr>
          <p:nvPr>
            <p:ph type="title"/>
          </p:nvPr>
        </p:nvSpPr>
        <p:spPr>
          <a:xfrm>
            <a:off x="490250" y="450145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0" name="Shape 2740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64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Section title and description"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Shape 274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2743" name="Shape 274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4" name="Shape 2744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5" name="Shape 2745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6" name="Shape 2746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08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aption"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Shape 2748"/>
          <p:cNvSpPr txBox="1">
            <a:spLocks noGrp="1"/>
          </p:cNvSpPr>
          <p:nvPr>
            <p:ph type="body" idx="1"/>
          </p:nvPr>
        </p:nvSpPr>
        <p:spPr>
          <a:xfrm>
            <a:off x="311694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9" name="Shape 2749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86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ig number"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Shape 2751"/>
          <p:cNvSpPr txBox="1">
            <a:spLocks noGrp="1"/>
          </p:cNvSpPr>
          <p:nvPr>
            <p:ph type="title"/>
          </p:nvPr>
        </p:nvSpPr>
        <p:spPr>
          <a:xfrm>
            <a:off x="311694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52" name="Shape 2752"/>
          <p:cNvSpPr txBox="1">
            <a:spLocks noGrp="1"/>
          </p:cNvSpPr>
          <p:nvPr>
            <p:ph type="body" idx="1"/>
          </p:nvPr>
        </p:nvSpPr>
        <p:spPr>
          <a:xfrm>
            <a:off x="311694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53" name="Shape 2753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63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8_Blank">
    <p:spTree>
      <p:nvGrpSpPr>
        <p:cNvPr id="1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Shape 2755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63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Intro">
    <p:spTree>
      <p:nvGrpSpPr>
        <p:cNvPr id="1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Shape 2757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pic>
        <p:nvPicPr>
          <p:cNvPr id="2758" name="Shape 2758" descr="Shape 751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9" name="Shape 2759"/>
          <p:cNvCxnSpPr/>
          <p:nvPr/>
        </p:nvCxnSpPr>
        <p:spPr>
          <a:xfrm>
            <a:off x="301137" y="2126466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0" name="Shape 2760"/>
          <p:cNvSpPr txBox="1">
            <a:spLocks noGrp="1"/>
          </p:cNvSpPr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761" name="Shape 2761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2" name="Shape 2762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9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ody w/ Support"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" name="Shape 2764" descr="Shape 7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5" name="Shape 2765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6" name="Shape 2766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7" name="Shape 2767"/>
          <p:cNvSpPr txBox="1">
            <a:spLocks noGrp="1"/>
          </p:cNvSpPr>
          <p:nvPr>
            <p:ph type="title"/>
          </p:nvPr>
        </p:nvSpPr>
        <p:spPr>
          <a:xfrm>
            <a:off x="253550" y="151268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8" name="Shape 2768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28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ody w/ Image">
    <p:spTree>
      <p:nvGrpSpPr>
        <p:cNvPr id="1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Shape 2770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2771" name="Shape 2771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999999"/>
              </a:buClr>
              <a:buSzPct val="25000"/>
            </a:pPr>
            <a:r>
              <a:rPr lang="en" sz="1800" b="1">
                <a:solidFill>
                  <a:srgbClr val="999999"/>
                </a:solidFill>
              </a:rPr>
              <a:t>Cover with Image</a:t>
            </a:r>
          </a:p>
        </p:txBody>
      </p:sp>
      <p:pic>
        <p:nvPicPr>
          <p:cNvPr id="2772" name="Shape 2772" descr="Shape 7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3" name="Shape 2773"/>
          <p:cNvCxnSpPr/>
          <p:nvPr/>
        </p:nvCxnSpPr>
        <p:spPr>
          <a:xfrm>
            <a:off x="6088028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4" name="Shape 2774"/>
          <p:cNvSpPr txBox="1">
            <a:spLocks noGrp="1"/>
          </p:cNvSpPr>
          <p:nvPr>
            <p:ph type="title"/>
          </p:nvPr>
        </p:nvSpPr>
        <p:spPr>
          <a:xfrm>
            <a:off x="253550" y="151268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5" name="Shape 2775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61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9_Blank">
    <p:spTree>
      <p:nvGrpSpPr>
        <p:cNvPr id="1" name="Shape 2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Shape 2777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42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– Standard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grpSp>
        <p:nvGrpSpPr>
          <p:cNvPr id="54" name="Shape 5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5" name="Shape 5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</p:grp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743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Dark Mode — TESTING">
    <p:bg>
      <p:bgPr>
        <a:solidFill>
          <a:srgbClr val="00253E"/>
        </a:solidFill>
        <a:effectLst/>
      </p:bgPr>
    </p:bg>
    <p:spTree>
      <p:nvGrpSpPr>
        <p:cNvPr id="1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9" name="Shape 2779" descr="Shape 772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0" name="Shape 2780"/>
          <p:cNvSpPr txBox="1">
            <a:spLocks noGrp="1"/>
          </p:cNvSpPr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1" name="Shape 2781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53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Only">
    <p:spTree>
      <p:nvGrpSpPr>
        <p:cNvPr id="1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Shape 2783"/>
          <p:cNvSpPr/>
          <p:nvPr/>
        </p:nvSpPr>
        <p:spPr>
          <a:xfrm>
            <a:off x="0" y="4629148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2784" name="Shape 2784"/>
          <p:cNvSpPr txBox="1">
            <a:spLocks noGrp="1"/>
          </p:cNvSpPr>
          <p:nvPr>
            <p:ph type="title"/>
          </p:nvPr>
        </p:nvSpPr>
        <p:spPr>
          <a:xfrm>
            <a:off x="366710" y="32543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5" name="Shape 2785"/>
          <p:cNvSpPr txBox="1"/>
          <p:nvPr/>
        </p:nvSpPr>
        <p:spPr>
          <a:xfrm>
            <a:off x="366712" y="5043846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Copyright 2014 Pivotal. All rights reserved.</a:t>
            </a:r>
          </a:p>
        </p:txBody>
      </p:sp>
      <p:pic>
        <p:nvPicPr>
          <p:cNvPr id="2786" name="Shape 2786" descr="Shape 7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7764" y="4709392"/>
            <a:ext cx="9651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7" name="Shape 2787"/>
          <p:cNvSpPr txBox="1">
            <a:spLocks noGrp="1"/>
          </p:cNvSpPr>
          <p:nvPr>
            <p:ph type="sldNum" idx="12"/>
          </p:nvPr>
        </p:nvSpPr>
        <p:spPr>
          <a:xfrm>
            <a:off x="8959846" y="5021491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25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">
    <p:bg>
      <p:bgPr>
        <a:solidFill>
          <a:srgbClr val="1AB9A5"/>
        </a:solidFill>
        <a:effectLst/>
      </p:bgPr>
    </p:bg>
    <p:spTree>
      <p:nvGrpSpPr>
        <p:cNvPr id="1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9" name="Shape 2789" descr="Shape 782"/>
          <p:cNvPicPr preferRelativeResize="0"/>
          <p:nvPr/>
        </p:nvPicPr>
        <p:blipFill rotWithShape="1">
          <a:blip r:embed="rId2">
            <a:alphaModFix/>
          </a:blip>
          <a:srcRect t="1905" r="8366" b="13799"/>
          <a:stretch/>
        </p:blipFill>
        <p:spPr>
          <a:xfrm>
            <a:off x="767533" y="-22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0" name="Shape 2790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333"/>
                </a:srgbClr>
              </a:gs>
            </a:gsLst>
            <a:lin ang="0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A9DBD6"/>
              </a:buClr>
            </a:pPr>
            <a:endParaRPr sz="1800">
              <a:solidFill>
                <a:srgbClr val="A9DBD6"/>
              </a:solidFill>
            </a:endParaRPr>
          </a:p>
        </p:txBody>
      </p:sp>
      <p:pic>
        <p:nvPicPr>
          <p:cNvPr id="2791" name="Shape 2791" descr="Shape 7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18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2" name="Shape 2792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3" name="Shape 2793"/>
          <p:cNvSpPr txBox="1">
            <a:spLocks noGrp="1"/>
          </p:cNvSpPr>
          <p:nvPr>
            <p:ph type="title"/>
          </p:nvPr>
        </p:nvSpPr>
        <p:spPr>
          <a:xfrm>
            <a:off x="668791" y="1737009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3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4" name="Shape 2794"/>
          <p:cNvSpPr txBox="1"/>
          <p:nvPr/>
        </p:nvSpPr>
        <p:spPr>
          <a:xfrm>
            <a:off x="6402853" y="4782060"/>
            <a:ext cx="2656800" cy="2688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t" anchorCtr="0">
            <a:noAutofit/>
          </a:bodyPr>
          <a:lstStyle/>
          <a:p>
            <a:pPr algn="r">
              <a:buClr>
                <a:srgbClr val="D5EDEA"/>
              </a:buClr>
              <a:buSzPct val="25000"/>
            </a:pPr>
            <a:r>
              <a:rPr lang="en" sz="700">
                <a:solidFill>
                  <a:srgbClr val="D5EDEA"/>
                </a:solidFill>
              </a:rPr>
              <a:t>© Copyright 2017 Pivotal Software, Inc. All rights Reserved.</a:t>
            </a:r>
          </a:p>
        </p:txBody>
      </p:sp>
      <p:sp>
        <p:nvSpPr>
          <p:cNvPr id="2795" name="Shape 2795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63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0_Blank">
    <p:spTree>
      <p:nvGrpSpPr>
        <p:cNvPr id="1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7" name="Shape 2797" descr="Shape 7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8" name="Shape 2798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80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two columns"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Shape 2800"/>
          <p:cNvSpPr txBox="1">
            <a:spLocks noGrp="1"/>
          </p:cNvSpPr>
          <p:nvPr>
            <p:ph type="title"/>
          </p:nvPr>
        </p:nvSpPr>
        <p:spPr>
          <a:xfrm>
            <a:off x="311694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1" name="Shape 2801"/>
          <p:cNvSpPr txBox="1">
            <a:spLocks noGrp="1"/>
          </p:cNvSpPr>
          <p:nvPr>
            <p:ph type="body" idx="1"/>
          </p:nvPr>
        </p:nvSpPr>
        <p:spPr>
          <a:xfrm>
            <a:off x="311694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2" name="Shape 2802"/>
          <p:cNvSpPr txBox="1">
            <a:spLocks noGrp="1"/>
          </p:cNvSpPr>
          <p:nvPr>
            <p:ph type="body" idx="2"/>
          </p:nvPr>
        </p:nvSpPr>
        <p:spPr>
          <a:xfrm>
            <a:off x="4832398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3" name="Shape 2803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31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only">
    <p:spTree>
      <p:nvGrpSpPr>
        <p:cNvPr id="1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" name="Shape 2805"/>
          <p:cNvSpPr txBox="1">
            <a:spLocks noGrp="1"/>
          </p:cNvSpPr>
          <p:nvPr>
            <p:ph type="title"/>
          </p:nvPr>
        </p:nvSpPr>
        <p:spPr>
          <a:xfrm>
            <a:off x="311694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Shape 2806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71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Side-by-Side">
    <p:spTree>
      <p:nvGrpSpPr>
        <p:cNvPr id="1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8" name="Shape 2808" descr="Shape 8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9" name="Shape 2809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0" name="Shape 2810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1" name="Shape 2811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2" name="Shape 2812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77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ody">
    <p:spTree>
      <p:nvGrpSpPr>
        <p:cNvPr id="1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4" name="Shape 2814" descr="Shape 8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5" name="Shape 2815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6" name="Shape 2816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39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Divider">
    <p:bg>
      <p:bgPr>
        <a:solidFill>
          <a:srgbClr val="1AB9A5"/>
        </a:solidFill>
        <a:effectLst/>
      </p:bgPr>
    </p:bg>
    <p:spTree>
      <p:nvGrpSpPr>
        <p:cNvPr id="1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Shape 2818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819" name="Shape 2819"/>
          <p:cNvCxnSpPr/>
          <p:nvPr/>
        </p:nvCxnSpPr>
        <p:spPr>
          <a:xfrm>
            <a:off x="4202555" y="2323833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20" name="Shape 2820" descr="Shape 813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1" name="Shape 2821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72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Body">
    <p:spTree>
      <p:nvGrpSpPr>
        <p:cNvPr id="1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3" name="Shape 2823" descr="Shape 8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4" name="Shape 2824"/>
          <p:cNvSpPr txBox="1">
            <a:spLocks noGrp="1"/>
          </p:cNvSpPr>
          <p:nvPr>
            <p:ph type="title"/>
          </p:nvPr>
        </p:nvSpPr>
        <p:spPr>
          <a:xfrm>
            <a:off x="253550" y="151268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5" name="Shape 2825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50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– Sideba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hape 104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grpSp>
        <p:nvGrpSpPr>
          <p:cNvPr id="106" name="Shape 10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7" name="Shape 10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/>
            </a:p>
          </p:txBody>
        </p:sp>
      </p:grpSp>
      <p:cxnSp>
        <p:nvCxnSpPr>
          <p:cNvPr id="115" name="Shape 115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2000"/>
              </a:spcAft>
              <a:buClr>
                <a:schemeClr val="lt2"/>
              </a:buClr>
              <a:buSzPct val="1000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2000"/>
              </a:spcAft>
              <a:buClr>
                <a:schemeClr val="lt2"/>
              </a:buClr>
              <a:buSzPct val="1000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2000"/>
              </a:spcAft>
              <a:buClr>
                <a:schemeClr val="lt2"/>
              </a:buClr>
              <a:buSzPct val="1000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2000"/>
              </a:spcAft>
              <a:buClr>
                <a:schemeClr val="lt2"/>
              </a:buClr>
              <a:buSzPct val="1000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2000"/>
              </a:spcAft>
              <a:buClr>
                <a:schemeClr val="lt2"/>
              </a:buClr>
              <a:buSzPct val="1000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2000"/>
              </a:spcAft>
              <a:buClr>
                <a:schemeClr val="lt2"/>
              </a:buClr>
              <a:buSzPct val="1000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2000"/>
              </a:spcAft>
              <a:buClr>
                <a:schemeClr val="lt2"/>
              </a:buClr>
              <a:buSzPct val="1000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2000"/>
              </a:spcAft>
              <a:buClr>
                <a:schemeClr val="lt2"/>
              </a:buClr>
              <a:buSzPct val="1000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2000"/>
              </a:spcAft>
              <a:buClr>
                <a:schemeClr val="lt2"/>
              </a:buClr>
              <a:buSzPct val="1000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277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1_Blank"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7" name="Shape 2827" descr="Shape 8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8" name="Shape 2828"/>
          <p:cNvSpPr/>
          <p:nvPr/>
        </p:nvSpPr>
        <p:spPr>
          <a:xfrm>
            <a:off x="114300" y="112010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2829" name="Shape 2829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28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slide">
    <p:spTree>
      <p:nvGrpSpPr>
        <p:cNvPr id="1" name="Shape 2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Shape 2831"/>
          <p:cNvSpPr txBox="1">
            <a:spLocks noGrp="1"/>
          </p:cNvSpPr>
          <p:nvPr>
            <p:ph type="title"/>
          </p:nvPr>
        </p:nvSpPr>
        <p:spPr>
          <a:xfrm>
            <a:off x="311708" y="74457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2" name="Shape 2832"/>
          <p:cNvSpPr txBox="1">
            <a:spLocks noGrp="1"/>
          </p:cNvSpPr>
          <p:nvPr>
            <p:ph type="body" idx="1"/>
          </p:nvPr>
        </p:nvSpPr>
        <p:spPr>
          <a:xfrm>
            <a:off x="311696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Shape 2833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31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Section header">
    <p:spTree>
      <p:nvGrpSpPr>
        <p:cNvPr id="1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Shape 2835"/>
          <p:cNvSpPr txBox="1">
            <a:spLocks noGrp="1"/>
          </p:cNvSpPr>
          <p:nvPr>
            <p:ph type="title"/>
          </p:nvPr>
        </p:nvSpPr>
        <p:spPr>
          <a:xfrm>
            <a:off x="311696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Shape 2836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body">
    <p:spTree>
      <p:nvGrpSpPr>
        <p:cNvPr id="1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Shape 2838"/>
          <p:cNvSpPr txBox="1">
            <a:spLocks noGrp="1"/>
          </p:cNvSpPr>
          <p:nvPr>
            <p:ph type="title"/>
          </p:nvPr>
        </p:nvSpPr>
        <p:spPr>
          <a:xfrm>
            <a:off x="311696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Shape 2839"/>
          <p:cNvSpPr txBox="1">
            <a:spLocks noGrp="1"/>
          </p:cNvSpPr>
          <p:nvPr>
            <p:ph type="body" idx="1"/>
          </p:nvPr>
        </p:nvSpPr>
        <p:spPr>
          <a:xfrm>
            <a:off x="311696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1430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430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430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30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0" name="Shape 2840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66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two columns">
    <p:spTree>
      <p:nvGrpSpPr>
        <p:cNvPr id="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Shape 2842"/>
          <p:cNvSpPr txBox="1">
            <a:spLocks noGrp="1"/>
          </p:cNvSpPr>
          <p:nvPr>
            <p:ph type="title"/>
          </p:nvPr>
        </p:nvSpPr>
        <p:spPr>
          <a:xfrm>
            <a:off x="311696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Shape 2843"/>
          <p:cNvSpPr txBox="1">
            <a:spLocks noGrp="1"/>
          </p:cNvSpPr>
          <p:nvPr>
            <p:ph type="body" idx="1"/>
          </p:nvPr>
        </p:nvSpPr>
        <p:spPr>
          <a:xfrm>
            <a:off x="311696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88900" marR="0" lvl="0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" marR="0" lvl="1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900" marR="0" lvl="2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8900" marR="0" lvl="3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8900" marR="0" lvl="4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4" name="Shape 2844"/>
          <p:cNvSpPr txBox="1">
            <a:spLocks noGrp="1"/>
          </p:cNvSpPr>
          <p:nvPr>
            <p:ph type="body" idx="2"/>
          </p:nvPr>
        </p:nvSpPr>
        <p:spPr>
          <a:xfrm>
            <a:off x="4832398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5" name="Shape 2845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25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only">
    <p:spTree>
      <p:nvGrpSpPr>
        <p:cNvPr id="1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Shape 2847"/>
          <p:cNvSpPr txBox="1">
            <a:spLocks noGrp="1"/>
          </p:cNvSpPr>
          <p:nvPr>
            <p:ph type="title"/>
          </p:nvPr>
        </p:nvSpPr>
        <p:spPr>
          <a:xfrm>
            <a:off x="311696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8" name="Shape 2848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78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One column text">
    <p:spTree>
      <p:nvGrpSpPr>
        <p:cNvPr id="1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Shape 2850"/>
          <p:cNvSpPr txBox="1">
            <a:spLocks noGrp="1"/>
          </p:cNvSpPr>
          <p:nvPr>
            <p:ph type="title"/>
          </p:nvPr>
        </p:nvSpPr>
        <p:spPr>
          <a:xfrm>
            <a:off x="311696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1" name="Shape 2851"/>
          <p:cNvSpPr txBox="1">
            <a:spLocks noGrp="1"/>
          </p:cNvSpPr>
          <p:nvPr>
            <p:ph type="body" idx="1"/>
          </p:nvPr>
        </p:nvSpPr>
        <p:spPr>
          <a:xfrm>
            <a:off x="311696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76200" marR="0" lvl="0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6200" marR="0" lvl="1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6200" marR="0" lvl="2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6200" marR="0" lvl="3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6200" marR="0" lvl="4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2" name="Shape 2852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08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Main point">
    <p:spTree>
      <p:nvGrpSpPr>
        <p:cNvPr id="1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Shape 2854"/>
          <p:cNvSpPr txBox="1">
            <a:spLocks noGrp="1"/>
          </p:cNvSpPr>
          <p:nvPr>
            <p:ph type="title"/>
          </p:nvPr>
        </p:nvSpPr>
        <p:spPr>
          <a:xfrm>
            <a:off x="490250" y="450145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5" name="Shape 2855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3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Section title and description"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Shape 28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2858" name="Shape 28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9" name="Shape 2859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0" name="Shape 2860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Shape 2861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40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aption">
    <p:spTree>
      <p:nvGrpSpPr>
        <p:cNvPr id="1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Shape 2863"/>
          <p:cNvSpPr txBox="1">
            <a:spLocks noGrp="1"/>
          </p:cNvSpPr>
          <p:nvPr>
            <p:ph type="body" idx="1"/>
          </p:nvPr>
        </p:nvSpPr>
        <p:spPr>
          <a:xfrm>
            <a:off x="311696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43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430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300" marR="0" lvl="4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Shape 2864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5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2 – Intro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166" name="Shape 166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7" name="Shape 16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68" name="Shape 16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6" name="Shape 176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6669223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ig number">
    <p:spTree>
      <p:nvGrpSpPr>
        <p:cNvPr id="1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Shape 2866"/>
          <p:cNvSpPr txBox="1">
            <a:spLocks noGrp="1"/>
          </p:cNvSpPr>
          <p:nvPr>
            <p:ph type="title"/>
          </p:nvPr>
        </p:nvSpPr>
        <p:spPr>
          <a:xfrm>
            <a:off x="311696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Shape 2867"/>
          <p:cNvSpPr txBox="1">
            <a:spLocks noGrp="1"/>
          </p:cNvSpPr>
          <p:nvPr>
            <p:ph type="body" idx="1"/>
          </p:nvPr>
        </p:nvSpPr>
        <p:spPr>
          <a:xfrm>
            <a:off x="311696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14300" marR="0" lvl="0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4300" marR="0" lvl="1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" marR="0" lvl="2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4300" marR="0" lvl="3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300" marR="0" lvl="4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8" name="Shape 2868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90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2_Blank">
    <p:spTree>
      <p:nvGrpSpPr>
        <p:cNvPr id="1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Shape 2870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94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Intro">
    <p:spTree>
      <p:nvGrpSpPr>
        <p:cNvPr id="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Shape 2872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pic>
        <p:nvPicPr>
          <p:cNvPr id="2873" name="Shape 2873" descr="Shape 866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4" name="Shape 2874"/>
          <p:cNvCxnSpPr/>
          <p:nvPr/>
        </p:nvCxnSpPr>
        <p:spPr>
          <a:xfrm>
            <a:off x="301139" y="2126467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5" name="Shape 2875"/>
          <p:cNvSpPr txBox="1">
            <a:spLocks noGrp="1"/>
          </p:cNvSpPr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876" name="Shape 2876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7" name="Shape 2877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76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ody w/ Support"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9" name="Shape 2879" descr="Shape 8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0" name="Shape 2880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1" name="Shape 2881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2" name="Shape 2882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3" name="Shape 2883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88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ody w/ Image">
    <p:spTree>
      <p:nvGrpSpPr>
        <p:cNvPr id="1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Shape 288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2886" name="Shape 2886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999999"/>
              </a:buClr>
              <a:buSzPct val="25000"/>
            </a:pPr>
            <a:r>
              <a:rPr lang="en" sz="1800" b="1">
                <a:solidFill>
                  <a:srgbClr val="999999"/>
                </a:solidFill>
              </a:rPr>
              <a:t>Cover with Image</a:t>
            </a:r>
          </a:p>
        </p:txBody>
      </p:sp>
      <p:pic>
        <p:nvPicPr>
          <p:cNvPr id="2887" name="Shape 2887" descr="Shape 8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8" name="Shape 2888"/>
          <p:cNvCxnSpPr/>
          <p:nvPr/>
        </p:nvCxnSpPr>
        <p:spPr>
          <a:xfrm>
            <a:off x="6088028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9" name="Shape 2889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Shape 2890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89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3_Blank">
    <p:spTree>
      <p:nvGrpSpPr>
        <p:cNvPr id="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Shape 2892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0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Dark Mode — TESTING">
    <p:bg>
      <p:bgPr>
        <a:solidFill>
          <a:srgbClr val="00253E"/>
        </a:solidFill>
        <a:effectLst/>
      </p:bgPr>
    </p:bg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4" name="Shape 2894" descr="Shape 887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5" name="Shape 2895"/>
          <p:cNvSpPr txBox="1">
            <a:spLocks noGrp="1"/>
          </p:cNvSpPr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6" name="Shape 2896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57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Statement">
    <p:spTree>
      <p:nvGrpSpPr>
        <p:cNvPr id="1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Shape 28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dist="23000" dir="5400000" rotWithShape="0">
              <a:srgbClr val="000000">
                <a:alpha val="3373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434343"/>
              </a:buClr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99" name="Shape 2899"/>
          <p:cNvSpPr txBox="1">
            <a:spLocks noGrp="1"/>
          </p:cNvSpPr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3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900" name="Shape 2900" descr="Shape 8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1" name="Shape 2901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70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4_Blank">
    <p:spTree>
      <p:nvGrpSpPr>
        <p:cNvPr id="1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3" name="Shape 2903" descr="Shape 8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4" name="Shape 2904"/>
          <p:cNvSpPr/>
          <p:nvPr/>
        </p:nvSpPr>
        <p:spPr>
          <a:xfrm>
            <a:off x="114300" y="112010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2905" name="Shape 2905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05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5_Blank">
    <p:spTree>
      <p:nvGrpSpPr>
        <p:cNvPr id="1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7" name="Shape 2907" descr="Shape 9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8" name="Shape 2908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6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2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A5A5A5"/>
              </a:buClr>
              <a:buSzPct val="25000"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6_Blank">
    <p:spTree>
      <p:nvGrpSpPr>
        <p:cNvPr id="1" name="Shape 2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0" name="Shape 2910" descr="Shape 9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1" name="Shape 2911"/>
          <p:cNvSpPr/>
          <p:nvPr/>
        </p:nvSpPr>
        <p:spPr>
          <a:xfrm>
            <a:off x="114300" y="112009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2912" name="Shape 2912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9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">
    <p:bg>
      <p:bgPr>
        <a:solidFill>
          <a:srgbClr val="1AB9A5"/>
        </a:solidFill>
        <a:effectLst/>
      </p:bgPr>
    </p:bg>
    <p:spTree>
      <p:nvGrpSpPr>
        <p:cNvPr id="1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4" name="Shape 2914" descr="Shape 907"/>
          <p:cNvPicPr preferRelativeResize="0"/>
          <p:nvPr/>
        </p:nvPicPr>
        <p:blipFill rotWithShape="1">
          <a:blip r:embed="rId2">
            <a:alphaModFix/>
          </a:blip>
          <a:srcRect t="1905" r="8366" b="13799"/>
          <a:stretch/>
        </p:blipFill>
        <p:spPr>
          <a:xfrm>
            <a:off x="767533" y="-22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5" name="Shape 2915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2941"/>
                </a:srgbClr>
              </a:gs>
            </a:gsLst>
            <a:lin ang="0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A9DBD6"/>
              </a:buClr>
            </a:pPr>
            <a:endParaRPr sz="1800">
              <a:solidFill>
                <a:srgbClr val="A9DBD6"/>
              </a:solidFill>
            </a:endParaRPr>
          </a:p>
        </p:txBody>
      </p:sp>
      <p:pic>
        <p:nvPicPr>
          <p:cNvPr id="2916" name="Shape 2916" descr="Shape 9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17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7" name="Shape 2917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8" name="Shape 2918"/>
          <p:cNvSpPr txBox="1">
            <a:spLocks noGrp="1"/>
          </p:cNvSpPr>
          <p:nvPr>
            <p:ph type="title"/>
          </p:nvPr>
        </p:nvSpPr>
        <p:spPr>
          <a:xfrm>
            <a:off x="668791" y="1737008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3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Shape 2919"/>
          <p:cNvSpPr txBox="1"/>
          <p:nvPr/>
        </p:nvSpPr>
        <p:spPr>
          <a:xfrm>
            <a:off x="6402851" y="4782060"/>
            <a:ext cx="2656800" cy="2688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t" anchorCtr="0">
            <a:noAutofit/>
          </a:bodyPr>
          <a:lstStyle/>
          <a:p>
            <a:pPr algn="r">
              <a:buClr>
                <a:srgbClr val="D5EDEA"/>
              </a:buClr>
              <a:buSzPct val="25000"/>
            </a:pPr>
            <a:r>
              <a:rPr lang="en" sz="700">
                <a:solidFill>
                  <a:srgbClr val="D5EDEA"/>
                </a:solidFill>
              </a:rPr>
              <a:t>© Copyright 2017 Pivotal Software, Inc. All rights Reserved.</a:t>
            </a:r>
          </a:p>
        </p:txBody>
      </p:sp>
      <p:sp>
        <p:nvSpPr>
          <p:cNvPr id="2920" name="Shape 2920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8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7_Blank">
    <p:spTree>
      <p:nvGrpSpPr>
        <p:cNvPr id="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2" name="Shape 2922" descr="Shape 9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3" name="Shape 2923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83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Side-by-Side">
    <p:spTree>
      <p:nvGrpSpPr>
        <p:cNvPr id="1" name="Shape 2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5" name="Shape 2925" descr="Shape 9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6" name="Shape 2926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7" name="Shape 2927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8" name="Shape 2928"/>
          <p:cNvSpPr txBox="1">
            <a:spLocks noGrp="1"/>
          </p:cNvSpPr>
          <p:nvPr>
            <p:ph type="title"/>
          </p:nvPr>
        </p:nvSpPr>
        <p:spPr>
          <a:xfrm>
            <a:off x="253550" y="151268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9" name="Shape 2929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26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Divider">
    <p:bg>
      <p:bgPr>
        <a:solidFill>
          <a:srgbClr val="1AB9A5"/>
        </a:solidFill>
        <a:effectLst/>
      </p:bgPr>
    </p:bg>
    <p:spTree>
      <p:nvGrpSpPr>
        <p:cNvPr id="1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Shape 2931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932" name="Shape 2932"/>
          <p:cNvCxnSpPr/>
          <p:nvPr/>
        </p:nvCxnSpPr>
        <p:spPr>
          <a:xfrm>
            <a:off x="4202555" y="2323832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33" name="Shape 2933" descr="Shape 926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4" name="Shape 2934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5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Statement">
    <p:spTree>
      <p:nvGrpSpPr>
        <p:cNvPr id="1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Shape 29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dist="23000" dir="5400000" rotWithShape="0">
              <a:srgbClr val="000000">
                <a:alpha val="3333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434343"/>
              </a:buClr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937" name="Shape 2937"/>
          <p:cNvSpPr txBox="1">
            <a:spLocks noGrp="1"/>
          </p:cNvSpPr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3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938" name="Shape 2938" descr="Shape 9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9" name="Shape 2939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69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8_Blank">
    <p:spTree>
      <p:nvGrpSpPr>
        <p:cNvPr id="1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1" name="Shape 2941" descr="Shape 9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2" name="Shape 2942"/>
          <p:cNvSpPr/>
          <p:nvPr/>
        </p:nvSpPr>
        <p:spPr>
          <a:xfrm>
            <a:off x="114300" y="112009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2943" name="Shape 2943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49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slide">
    <p:spTree>
      <p:nvGrpSpPr>
        <p:cNvPr id="1" name="Shape 2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5" name="Shape 2945"/>
          <p:cNvSpPr txBox="1">
            <a:spLocks noGrp="1"/>
          </p:cNvSpPr>
          <p:nvPr>
            <p:ph type="title"/>
          </p:nvPr>
        </p:nvSpPr>
        <p:spPr>
          <a:xfrm>
            <a:off x="311708" y="74457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6" name="Shape 2946"/>
          <p:cNvSpPr txBox="1">
            <a:spLocks noGrp="1"/>
          </p:cNvSpPr>
          <p:nvPr>
            <p:ph type="body" idx="1"/>
          </p:nvPr>
        </p:nvSpPr>
        <p:spPr>
          <a:xfrm>
            <a:off x="311694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7" name="Shape 2947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4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Section header">
    <p:spTree>
      <p:nvGrpSpPr>
        <p:cNvPr id="1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" name="Shape 2949"/>
          <p:cNvSpPr txBox="1">
            <a:spLocks noGrp="1"/>
          </p:cNvSpPr>
          <p:nvPr>
            <p:ph type="title"/>
          </p:nvPr>
        </p:nvSpPr>
        <p:spPr>
          <a:xfrm>
            <a:off x="311694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50" name="Shape 2950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79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body"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Shape 2952"/>
          <p:cNvSpPr txBox="1">
            <a:spLocks noGrp="1"/>
          </p:cNvSpPr>
          <p:nvPr>
            <p:ph type="title"/>
          </p:nvPr>
        </p:nvSpPr>
        <p:spPr>
          <a:xfrm>
            <a:off x="311694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53" name="Shape 2953"/>
          <p:cNvSpPr txBox="1">
            <a:spLocks noGrp="1"/>
          </p:cNvSpPr>
          <p:nvPr>
            <p:ph type="body" idx="1"/>
          </p:nvPr>
        </p:nvSpPr>
        <p:spPr>
          <a:xfrm>
            <a:off x="311694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54" name="Shape 2954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18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1AB9A5"/>
        </a:solidFill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Shape 1440" descr="Shape 55"/>
          <p:cNvPicPr preferRelativeResize="0"/>
          <p:nvPr/>
        </p:nvPicPr>
        <p:blipFill rotWithShape="1">
          <a:blip r:embed="rId2">
            <a:alphaModFix/>
          </a:blip>
          <a:srcRect t="1905" r="8366" b="13799"/>
          <a:stretch/>
        </p:blipFill>
        <p:spPr>
          <a:xfrm>
            <a:off x="767537" y="-24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Shape 1441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A9DBD6"/>
              </a:buClr>
            </a:pPr>
            <a:endParaRPr sz="1800">
              <a:solidFill>
                <a:srgbClr val="A9DBD6"/>
              </a:solidFill>
            </a:endParaRPr>
          </a:p>
        </p:txBody>
      </p:sp>
      <p:pic>
        <p:nvPicPr>
          <p:cNvPr id="1442" name="Shape 1442" descr="Shape 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21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3" name="Shape 1443"/>
          <p:cNvCxnSpPr/>
          <p:nvPr/>
        </p:nvCxnSpPr>
        <p:spPr>
          <a:xfrm>
            <a:off x="76234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4" name="Shape 1444"/>
          <p:cNvSpPr txBox="1">
            <a:spLocks noGrp="1"/>
          </p:cNvSpPr>
          <p:nvPr>
            <p:ph type="title"/>
          </p:nvPr>
        </p:nvSpPr>
        <p:spPr>
          <a:xfrm>
            <a:off x="668791" y="1737011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3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5" name="Shape 1445"/>
          <p:cNvSpPr txBox="1"/>
          <p:nvPr/>
        </p:nvSpPr>
        <p:spPr>
          <a:xfrm>
            <a:off x="6402857" y="4782060"/>
            <a:ext cx="2656800" cy="4818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algn="r">
              <a:buClr>
                <a:srgbClr val="D5EDEA"/>
              </a:buClr>
              <a:buSzPct val="25000"/>
              <a:buFont typeface="Proxima Nova"/>
              <a:buNone/>
            </a:pPr>
            <a:r>
              <a:rPr lang="en" sz="700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</a:p>
        </p:txBody>
      </p:sp>
      <p:sp>
        <p:nvSpPr>
          <p:cNvPr id="1446" name="Shape 1446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02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One column text">
    <p:spTree>
      <p:nvGrpSpPr>
        <p:cNvPr id="1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 txBox="1">
            <a:spLocks noGrp="1"/>
          </p:cNvSpPr>
          <p:nvPr>
            <p:ph type="title"/>
          </p:nvPr>
        </p:nvSpPr>
        <p:spPr>
          <a:xfrm>
            <a:off x="311694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57" name="Shape 2957"/>
          <p:cNvSpPr txBox="1">
            <a:spLocks noGrp="1"/>
          </p:cNvSpPr>
          <p:nvPr>
            <p:ph type="body" idx="1"/>
          </p:nvPr>
        </p:nvSpPr>
        <p:spPr>
          <a:xfrm>
            <a:off x="311694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58" name="Shape 2958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37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Main point"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Shape 2960"/>
          <p:cNvSpPr txBox="1">
            <a:spLocks noGrp="1"/>
          </p:cNvSpPr>
          <p:nvPr>
            <p:ph type="title"/>
          </p:nvPr>
        </p:nvSpPr>
        <p:spPr>
          <a:xfrm>
            <a:off x="490250" y="450145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61" name="Shape 2961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13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Section title and description">
    <p:spTree>
      <p:nvGrpSpPr>
        <p:cNvPr id="1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Shape 296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2964" name="Shape 296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65" name="Shape 2965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66" name="Shape 2966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67" name="Shape 2967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18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aption">
    <p:spTree>
      <p:nvGrpSpPr>
        <p:cNvPr id="1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Shape 2969"/>
          <p:cNvSpPr txBox="1">
            <a:spLocks noGrp="1"/>
          </p:cNvSpPr>
          <p:nvPr>
            <p:ph type="body" idx="1"/>
          </p:nvPr>
        </p:nvSpPr>
        <p:spPr>
          <a:xfrm>
            <a:off x="311694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0" name="Shape 2970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6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ig number">
    <p:spTree>
      <p:nvGrpSpPr>
        <p:cNvPr id="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Shape 2972"/>
          <p:cNvSpPr txBox="1">
            <a:spLocks noGrp="1"/>
          </p:cNvSpPr>
          <p:nvPr>
            <p:ph type="title"/>
          </p:nvPr>
        </p:nvSpPr>
        <p:spPr>
          <a:xfrm>
            <a:off x="311694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3" name="Shape 2973"/>
          <p:cNvSpPr txBox="1">
            <a:spLocks noGrp="1"/>
          </p:cNvSpPr>
          <p:nvPr>
            <p:ph type="body" idx="1"/>
          </p:nvPr>
        </p:nvSpPr>
        <p:spPr>
          <a:xfrm>
            <a:off x="311694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4" name="Shape 2974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70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9_Blank">
    <p:spTree>
      <p:nvGrpSpPr>
        <p:cNvPr id="1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Shape 2976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09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Intro">
    <p:spTree>
      <p:nvGrpSpPr>
        <p:cNvPr id="1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Shape 2978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pic>
        <p:nvPicPr>
          <p:cNvPr id="2979" name="Shape 2979" descr="Shape 972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0" name="Shape 2980"/>
          <p:cNvCxnSpPr/>
          <p:nvPr/>
        </p:nvCxnSpPr>
        <p:spPr>
          <a:xfrm>
            <a:off x="301137" y="2126466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1" name="Shape 2981"/>
          <p:cNvSpPr txBox="1">
            <a:spLocks noGrp="1"/>
          </p:cNvSpPr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982" name="Shape 2982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3" name="Shape 2983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0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ody w/ Support">
    <p:spTree>
      <p:nvGrpSpPr>
        <p:cNvPr id="1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5" name="Shape 2985" descr="Shape 9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6" name="Shape 2986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7" name="Shape 2987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8" name="Shape 2988"/>
          <p:cNvSpPr txBox="1">
            <a:spLocks noGrp="1"/>
          </p:cNvSpPr>
          <p:nvPr>
            <p:ph type="title"/>
          </p:nvPr>
        </p:nvSpPr>
        <p:spPr>
          <a:xfrm>
            <a:off x="253550" y="151268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9" name="Shape 2989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2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ody w/ Image"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Shape 2991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2992" name="Shape 2992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999999"/>
              </a:buClr>
              <a:buSzPct val="25000"/>
            </a:pPr>
            <a:r>
              <a:rPr lang="en" sz="1800" b="1">
                <a:solidFill>
                  <a:srgbClr val="999999"/>
                </a:solidFill>
              </a:rPr>
              <a:t>Cover with Image</a:t>
            </a:r>
          </a:p>
        </p:txBody>
      </p:sp>
      <p:pic>
        <p:nvPicPr>
          <p:cNvPr id="2993" name="Shape 2993" descr="Shape 9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4" name="Shape 2994"/>
          <p:cNvCxnSpPr/>
          <p:nvPr/>
        </p:nvCxnSpPr>
        <p:spPr>
          <a:xfrm>
            <a:off x="6088028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5" name="Shape 2995"/>
          <p:cNvSpPr txBox="1">
            <a:spLocks noGrp="1"/>
          </p:cNvSpPr>
          <p:nvPr>
            <p:ph type="title"/>
          </p:nvPr>
        </p:nvSpPr>
        <p:spPr>
          <a:xfrm>
            <a:off x="253550" y="151268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6" name="Shape 2996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98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_Blank">
    <p:spTree>
      <p:nvGrpSpPr>
        <p:cNvPr id="1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" name="Shape 2998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1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Shape 1451" descr="Shape 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Shape 1452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19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Dark Mode — TESTING">
    <p:bg>
      <p:bgPr>
        <a:solidFill>
          <a:srgbClr val="00253E"/>
        </a:solidFill>
        <a:effectLst/>
      </p:bgPr>
    </p:bg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0" name="Shape 3000" descr="Shape 993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1" name="Shape 3001"/>
          <p:cNvSpPr txBox="1">
            <a:spLocks noGrp="1"/>
          </p:cNvSpPr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2" name="Shape 3002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92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Only">
    <p:spTree>
      <p:nvGrpSpPr>
        <p:cNvPr id="1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Shape 3004"/>
          <p:cNvSpPr/>
          <p:nvPr/>
        </p:nvSpPr>
        <p:spPr>
          <a:xfrm>
            <a:off x="0" y="4629148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3005" name="Shape 3005"/>
          <p:cNvSpPr txBox="1">
            <a:spLocks noGrp="1"/>
          </p:cNvSpPr>
          <p:nvPr>
            <p:ph type="title"/>
          </p:nvPr>
        </p:nvSpPr>
        <p:spPr>
          <a:xfrm>
            <a:off x="366710" y="32543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6" name="Shape 3006"/>
          <p:cNvSpPr txBox="1"/>
          <p:nvPr/>
        </p:nvSpPr>
        <p:spPr>
          <a:xfrm>
            <a:off x="366712" y="5043846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Copyright 2014 Pivotal. All rights reserved.</a:t>
            </a:r>
          </a:p>
        </p:txBody>
      </p:sp>
      <p:pic>
        <p:nvPicPr>
          <p:cNvPr id="3007" name="Shape 3007" descr="Shape 10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7764" y="4709392"/>
            <a:ext cx="9651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8" name="Shape 3008"/>
          <p:cNvSpPr txBox="1">
            <a:spLocks noGrp="1"/>
          </p:cNvSpPr>
          <p:nvPr>
            <p:ph type="sldNum" idx="12"/>
          </p:nvPr>
        </p:nvSpPr>
        <p:spPr>
          <a:xfrm>
            <a:off x="8959846" y="5021491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42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1">
    <p:bg>
      <p:bgPr>
        <a:solidFill>
          <a:srgbClr val="00253E"/>
        </a:solidFill>
        <a:effectLst/>
      </p:bgPr>
    </p:bg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0" name="Shape 3010" descr="Shape 1007"/>
          <p:cNvPicPr preferRelativeResize="0"/>
          <p:nvPr/>
        </p:nvPicPr>
        <p:blipFill rotWithShape="1">
          <a:blip r:embed="rId2">
            <a:alphaModFix/>
          </a:blip>
          <a:srcRect r="16957"/>
          <a:stretch/>
        </p:blipFill>
        <p:spPr>
          <a:xfrm>
            <a:off x="0" y="-2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1" name="Shape 3011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1AB9A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2" name="Shape 3012"/>
          <p:cNvSpPr txBox="1">
            <a:spLocks noGrp="1"/>
          </p:cNvSpPr>
          <p:nvPr>
            <p:ph type="title"/>
          </p:nvPr>
        </p:nvSpPr>
        <p:spPr>
          <a:xfrm>
            <a:off x="668791" y="1737010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B9A5"/>
              </a:buClr>
              <a:buFont typeface="Proxima Nova"/>
              <a:buNone/>
              <a:defRPr sz="3500" b="1" i="0" u="none" strike="noStrike" cap="none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Shape 3013"/>
          <p:cNvSpPr txBox="1"/>
          <p:nvPr/>
        </p:nvSpPr>
        <p:spPr>
          <a:xfrm>
            <a:off x="110258" y="4782060"/>
            <a:ext cx="2656800" cy="2844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t" anchorCtr="0">
            <a:noAutofit/>
          </a:bodyPr>
          <a:lstStyle/>
          <a:p>
            <a:pPr>
              <a:buClr>
                <a:srgbClr val="486780"/>
              </a:buClr>
              <a:buSzPct val="25000"/>
              <a:buFont typeface="Proxima Nova"/>
              <a:buNone/>
            </a:pPr>
            <a:r>
              <a:rPr lang="en" sz="700">
                <a:solidFill>
                  <a:srgbClr val="486780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</a:p>
        </p:txBody>
      </p:sp>
      <p:pic>
        <p:nvPicPr>
          <p:cNvPr id="3014" name="Shape 3014" descr="Shape 10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54696" y="4599901"/>
            <a:ext cx="1389300" cy="5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5" name="Shape 3015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81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ody">
    <p:spTree>
      <p:nvGrpSpPr>
        <p:cNvPr id="1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7" name="Shape 3017" descr="Shape 10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8" name="Shape 3018"/>
          <p:cNvSpPr txBox="1">
            <a:spLocks noGrp="1"/>
          </p:cNvSpPr>
          <p:nvPr>
            <p:ph type="title"/>
          </p:nvPr>
        </p:nvSpPr>
        <p:spPr>
          <a:xfrm>
            <a:off x="253550" y="151271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9" name="Shape 3019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73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Side-by-Side">
    <p:spTree>
      <p:nvGrpSpPr>
        <p:cNvPr id="1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1" name="Shape 3021" descr="Shape 10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2" name="Shape 3022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3" name="Shape 3023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4" name="Shape 3024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5" name="Shape 3025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54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1_Blank"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7" name="Shape 3027" descr="Shape 10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8" name="Shape 3028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36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Side-by-Side"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0" name="Shape 3030" descr="Shape 10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1" name="Shape 3031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2" name="Shape 3032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3" name="Shape 3033"/>
          <p:cNvSpPr txBox="1">
            <a:spLocks noGrp="1"/>
          </p:cNvSpPr>
          <p:nvPr>
            <p:ph type="title"/>
          </p:nvPr>
        </p:nvSpPr>
        <p:spPr>
          <a:xfrm>
            <a:off x="253550" y="151271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4" name="Shape 3034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93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Body">
    <p:spTree>
      <p:nvGrpSpPr>
        <p:cNvPr id="1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6" name="Shape 3036" descr="Shape 10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7" name="Shape 3037"/>
          <p:cNvSpPr txBox="1">
            <a:spLocks noGrp="1"/>
          </p:cNvSpPr>
          <p:nvPr>
            <p:ph type="title"/>
          </p:nvPr>
        </p:nvSpPr>
        <p:spPr>
          <a:xfrm>
            <a:off x="253550" y="151271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8" name="Shape 3038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4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2_Blank"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0" name="Shape 3040" descr="Shape 10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1" name="Shape 3041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33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3_Blank">
    <p:spTree>
      <p:nvGrpSpPr>
        <p:cNvPr id="1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3" name="Shape 3043" descr="Shape 10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4" name="Shape 3044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2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Shape 1454"/>
          <p:cNvSpPr txBox="1">
            <a:spLocks noGrp="1"/>
          </p:cNvSpPr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5" name="Shape 1455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43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Divider">
    <p:bg>
      <p:bgPr>
        <a:solidFill>
          <a:srgbClr val="1AB9A5"/>
        </a:solidFill>
        <a:effectLst/>
      </p:bgPr>
    </p:bg>
    <p:spTree>
      <p:nvGrpSpPr>
        <p:cNvPr id="1" name="Shape 3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6" name="Shape 3046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1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047" name="Shape 3047"/>
          <p:cNvCxnSpPr/>
          <p:nvPr/>
        </p:nvCxnSpPr>
        <p:spPr>
          <a:xfrm>
            <a:off x="4202555" y="2323834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48" name="Shape 3048" descr="Shape 1051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21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9" name="Shape 3049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76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Body">
    <p:spTree>
      <p:nvGrpSpPr>
        <p:cNvPr id="1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1" name="Shape 3051" descr="Shape 10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2" name="Shape 3052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53" name="Shape 3053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2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4_Blank">
    <p:spTree>
      <p:nvGrpSpPr>
        <p:cNvPr id="1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5" name="Shape 3055" descr="Shape 10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6" name="Shape 3056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23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only">
    <p:spTree>
      <p:nvGrpSpPr>
        <p:cNvPr id="1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Shape 3058"/>
          <p:cNvSpPr txBox="1">
            <a:spLocks noGrp="1"/>
          </p:cNvSpPr>
          <p:nvPr>
            <p:ph type="title"/>
          </p:nvPr>
        </p:nvSpPr>
        <p:spPr>
          <a:xfrm>
            <a:off x="311696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59" name="Shape 3059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46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only">
    <p:spTree>
      <p:nvGrpSpPr>
        <p:cNvPr id="1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Shape 3061"/>
          <p:cNvSpPr txBox="1">
            <a:spLocks noGrp="1"/>
          </p:cNvSpPr>
          <p:nvPr>
            <p:ph type="title"/>
          </p:nvPr>
        </p:nvSpPr>
        <p:spPr>
          <a:xfrm>
            <a:off x="311694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2" name="Shape 3062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85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slide">
    <p:spTree>
      <p:nvGrpSpPr>
        <p:cNvPr id="1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Shape 3064"/>
          <p:cNvSpPr txBox="1">
            <a:spLocks noGrp="1"/>
          </p:cNvSpPr>
          <p:nvPr>
            <p:ph type="title"/>
          </p:nvPr>
        </p:nvSpPr>
        <p:spPr>
          <a:xfrm>
            <a:off x="311708" y="744572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5" name="Shape 3065"/>
          <p:cNvSpPr txBox="1">
            <a:spLocks noGrp="1"/>
          </p:cNvSpPr>
          <p:nvPr>
            <p:ph type="body" idx="1"/>
          </p:nvPr>
        </p:nvSpPr>
        <p:spPr>
          <a:xfrm>
            <a:off x="311697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6" name="Shape 3066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27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Section header">
    <p:spTree>
      <p:nvGrpSpPr>
        <p:cNvPr id="1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Shape 3068"/>
          <p:cNvSpPr txBox="1">
            <a:spLocks noGrp="1"/>
          </p:cNvSpPr>
          <p:nvPr>
            <p:ph type="title"/>
          </p:nvPr>
        </p:nvSpPr>
        <p:spPr>
          <a:xfrm>
            <a:off x="311697" y="21508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9" name="Shape 3069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00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body">
    <p:spTree>
      <p:nvGrpSpPr>
        <p:cNvPr id="1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Shape 3071"/>
          <p:cNvSpPr txBox="1">
            <a:spLocks noGrp="1"/>
          </p:cNvSpPr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2" name="Shape 3072"/>
          <p:cNvSpPr txBox="1">
            <a:spLocks noGrp="1"/>
          </p:cNvSpPr>
          <p:nvPr>
            <p:ph type="body" idx="1"/>
          </p:nvPr>
        </p:nvSpPr>
        <p:spPr>
          <a:xfrm>
            <a:off x="311697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143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430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430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30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3" name="Shape 3073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70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two columns">
    <p:spTree>
      <p:nvGrpSpPr>
        <p:cNvPr id="1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hape 3075"/>
          <p:cNvSpPr txBox="1">
            <a:spLocks noGrp="1"/>
          </p:cNvSpPr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6" name="Shape 3076"/>
          <p:cNvSpPr txBox="1">
            <a:spLocks noGrp="1"/>
          </p:cNvSpPr>
          <p:nvPr>
            <p:ph type="body" idx="1"/>
          </p:nvPr>
        </p:nvSpPr>
        <p:spPr>
          <a:xfrm>
            <a:off x="311697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889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90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890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890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7" name="Shape 3077"/>
          <p:cNvSpPr txBox="1">
            <a:spLocks noGrp="1"/>
          </p:cNvSpPr>
          <p:nvPr>
            <p:ph type="body" idx="2"/>
          </p:nvPr>
        </p:nvSpPr>
        <p:spPr>
          <a:xfrm>
            <a:off x="4832398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8" name="Shape 3078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1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only">
    <p:spTree>
      <p:nvGrpSpPr>
        <p:cNvPr id="1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Shape 3080"/>
          <p:cNvSpPr txBox="1">
            <a:spLocks noGrp="1"/>
          </p:cNvSpPr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Shape 3081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87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de-by-Side"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7" name="Shape 1457" descr="Shape 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4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8" name="Shape 1458"/>
          <p:cNvCxnSpPr/>
          <p:nvPr/>
        </p:nvCxnSpPr>
        <p:spPr>
          <a:xfrm rot="10800000">
            <a:off x="4573269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9" name="Shape 1459"/>
          <p:cNvCxnSpPr/>
          <p:nvPr/>
        </p:nvCxnSpPr>
        <p:spPr>
          <a:xfrm>
            <a:off x="4572000" y="-214526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0" name="Shape 1460"/>
          <p:cNvSpPr txBox="1">
            <a:spLocks noGrp="1"/>
          </p:cNvSpPr>
          <p:nvPr>
            <p:ph type="title"/>
          </p:nvPr>
        </p:nvSpPr>
        <p:spPr>
          <a:xfrm>
            <a:off x="253550" y="151273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Shape 1461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9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One column text"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Shape 3083"/>
          <p:cNvSpPr txBox="1">
            <a:spLocks noGrp="1"/>
          </p:cNvSpPr>
          <p:nvPr>
            <p:ph type="title"/>
          </p:nvPr>
        </p:nvSpPr>
        <p:spPr>
          <a:xfrm>
            <a:off x="311697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4" name="Shape 3084"/>
          <p:cNvSpPr txBox="1">
            <a:spLocks noGrp="1"/>
          </p:cNvSpPr>
          <p:nvPr>
            <p:ph type="body" idx="1"/>
          </p:nvPr>
        </p:nvSpPr>
        <p:spPr>
          <a:xfrm>
            <a:off x="311697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76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620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620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620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620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5" name="Shape 3085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43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Main point"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Shape 3087"/>
          <p:cNvSpPr txBox="1">
            <a:spLocks noGrp="1"/>
          </p:cNvSpPr>
          <p:nvPr>
            <p:ph type="title"/>
          </p:nvPr>
        </p:nvSpPr>
        <p:spPr>
          <a:xfrm>
            <a:off x="490250" y="450147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8" name="Shape 3088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38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Section title and description"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Shape 309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3091" name="Shape 309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2" name="Shape 3092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3" name="Shape 3093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4" name="Shape 3094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59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Caption">
    <p:spTree>
      <p:nvGrpSpPr>
        <p:cNvPr id="1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Shape 3096"/>
          <p:cNvSpPr txBox="1">
            <a:spLocks noGrp="1"/>
          </p:cNvSpPr>
          <p:nvPr>
            <p:ph type="body" idx="1"/>
          </p:nvPr>
        </p:nvSpPr>
        <p:spPr>
          <a:xfrm>
            <a:off x="311697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43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43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3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7" name="Shape 3097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42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Big number">
    <p:spTree>
      <p:nvGrpSpPr>
        <p:cNvPr id="1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Shape 3099"/>
          <p:cNvSpPr txBox="1">
            <a:spLocks noGrp="1"/>
          </p:cNvSpPr>
          <p:nvPr>
            <p:ph type="title"/>
          </p:nvPr>
        </p:nvSpPr>
        <p:spPr>
          <a:xfrm>
            <a:off x="311697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0" name="Shape 3100"/>
          <p:cNvSpPr txBox="1">
            <a:spLocks noGrp="1"/>
          </p:cNvSpPr>
          <p:nvPr>
            <p:ph type="body" idx="1"/>
          </p:nvPr>
        </p:nvSpPr>
        <p:spPr>
          <a:xfrm>
            <a:off x="311697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1430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4300" marR="0" lvl="1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" marR="0" lvl="2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4300" marR="0" lvl="3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300" marR="0" lvl="4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1" name="Shape 3101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76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5_Blank"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Shape 3103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26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">
    <p:bg>
      <p:bgPr>
        <a:solidFill>
          <a:srgbClr val="1AB9A5"/>
        </a:solidFill>
        <a:effectLst/>
      </p:bgPr>
    </p:bg>
    <p:spTree>
      <p:nvGrpSpPr>
        <p:cNvPr id="1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5" name="Shape 3105" descr="Shape 1108"/>
          <p:cNvPicPr preferRelativeResize="0"/>
          <p:nvPr/>
        </p:nvPicPr>
        <p:blipFill rotWithShape="1">
          <a:blip r:embed="rId2">
            <a:alphaModFix/>
          </a:blip>
          <a:srcRect t="1905" r="8366" b="13799"/>
          <a:stretch/>
        </p:blipFill>
        <p:spPr>
          <a:xfrm>
            <a:off x="767535" y="-22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6" name="Shape 3106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725"/>
                </a:srgbClr>
              </a:gs>
            </a:gsLst>
            <a:lin ang="0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A9DBD6"/>
              </a:buClr>
            </a:pPr>
            <a:endParaRPr sz="1800">
              <a:solidFill>
                <a:srgbClr val="A9DBD6"/>
              </a:solidFill>
            </a:endParaRPr>
          </a:p>
        </p:txBody>
      </p:sp>
      <p:pic>
        <p:nvPicPr>
          <p:cNvPr id="3107" name="Shape 3107" descr="Shape 1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19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8" name="Shape 3108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9" name="Shape 3109"/>
          <p:cNvSpPr txBox="1">
            <a:spLocks noGrp="1"/>
          </p:cNvSpPr>
          <p:nvPr>
            <p:ph type="title"/>
          </p:nvPr>
        </p:nvSpPr>
        <p:spPr>
          <a:xfrm>
            <a:off x="668791" y="1737010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3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0" name="Shape 3110"/>
          <p:cNvSpPr txBox="1"/>
          <p:nvPr/>
        </p:nvSpPr>
        <p:spPr>
          <a:xfrm>
            <a:off x="6402855" y="4782060"/>
            <a:ext cx="2656799" cy="2844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t" anchorCtr="0">
            <a:noAutofit/>
          </a:bodyPr>
          <a:lstStyle/>
          <a:p>
            <a:pPr algn="r">
              <a:buClr>
                <a:srgbClr val="D5EDEA"/>
              </a:buClr>
              <a:buSzPct val="25000"/>
              <a:buFont typeface="Proxima Nova"/>
              <a:buNone/>
            </a:pPr>
            <a:r>
              <a:rPr lang="en" sz="700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</a:p>
        </p:txBody>
      </p:sp>
      <p:sp>
        <p:nvSpPr>
          <p:cNvPr id="3111" name="Shape 3111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63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Intro">
    <p:spTree>
      <p:nvGrpSpPr>
        <p:cNvPr id="1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Shape 3113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pic>
        <p:nvPicPr>
          <p:cNvPr id="3114" name="Shape 3114" descr="Shape 1117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21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5" name="Shape 3115"/>
          <p:cNvCxnSpPr/>
          <p:nvPr/>
        </p:nvCxnSpPr>
        <p:spPr>
          <a:xfrm>
            <a:off x="301141" y="2126468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6" name="Shape 3116"/>
          <p:cNvSpPr txBox="1">
            <a:spLocks noGrp="1"/>
          </p:cNvSpPr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17" name="Shape 3117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8" name="Shape 3118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42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Body w/ Support">
    <p:spTree>
      <p:nvGrpSpPr>
        <p:cNvPr id="1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0" name="Shape 3120" descr="Shape 1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1" name="Shape 3121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2" name="Shape 3122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3" name="Shape 3123"/>
          <p:cNvSpPr txBox="1">
            <a:spLocks noGrp="1"/>
          </p:cNvSpPr>
          <p:nvPr>
            <p:ph type="title"/>
          </p:nvPr>
        </p:nvSpPr>
        <p:spPr>
          <a:xfrm>
            <a:off x="253550" y="151271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24" name="Shape 3124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62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Body w/ Image">
    <p:spTree>
      <p:nvGrpSpPr>
        <p:cNvPr id="1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Shape 312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3127" name="Shape 3127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999999"/>
              </a:buClr>
              <a:buSzPct val="25000"/>
              <a:buFont typeface="Permanent Marker"/>
              <a:buNone/>
            </a:pPr>
            <a:r>
              <a:rPr lang="en" sz="1800" b="1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</a:p>
        </p:txBody>
      </p:sp>
      <p:pic>
        <p:nvPicPr>
          <p:cNvPr id="3128" name="Shape 3128" descr="Shape 11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9" name="Shape 3129"/>
          <p:cNvCxnSpPr/>
          <p:nvPr/>
        </p:nvCxnSpPr>
        <p:spPr>
          <a:xfrm>
            <a:off x="608803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30" name="Shape 3130"/>
          <p:cNvSpPr txBox="1">
            <a:spLocks noGrp="1"/>
          </p:cNvSpPr>
          <p:nvPr>
            <p:ph type="title"/>
          </p:nvPr>
        </p:nvSpPr>
        <p:spPr>
          <a:xfrm>
            <a:off x="253550" y="151271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1" name="Shape 3131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6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dy"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3" name="Shape 1463" descr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4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4" name="Shape 1464"/>
          <p:cNvSpPr txBox="1">
            <a:spLocks noGrp="1"/>
          </p:cNvSpPr>
          <p:nvPr>
            <p:ph type="title"/>
          </p:nvPr>
        </p:nvSpPr>
        <p:spPr>
          <a:xfrm>
            <a:off x="253550" y="151273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Shape 1465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0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6_Blank">
    <p:spTree>
      <p:nvGrpSpPr>
        <p:cNvPr id="1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Shape 3133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34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Dark Mode — TESTING">
    <p:bg>
      <p:bgPr>
        <a:solidFill>
          <a:srgbClr val="00253E"/>
        </a:solidFill>
        <a:effectLst/>
      </p:bgPr>
    </p:bg>
    <p:spTree>
      <p:nvGrpSpPr>
        <p:cNvPr id="1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5" name="Shape 3135" descr="Shape 1138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21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6" name="Shape 3136"/>
          <p:cNvSpPr txBox="1">
            <a:spLocks noGrp="1"/>
          </p:cNvSpPr>
          <p:nvPr>
            <p:ph type="title"/>
          </p:nvPr>
        </p:nvSpPr>
        <p:spPr>
          <a:xfrm>
            <a:off x="668800" y="925121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2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7" name="Shape 3137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32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Statement">
    <p:spTree>
      <p:nvGrpSpPr>
        <p:cNvPr id="1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Shape 31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dist="23000" dir="5400000" rotWithShape="0">
              <a:srgbClr val="000000">
                <a:alpha val="3412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434343"/>
              </a:buClr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140" name="Shape 3140"/>
          <p:cNvSpPr txBox="1">
            <a:spLocks noGrp="1"/>
          </p:cNvSpPr>
          <p:nvPr>
            <p:ph type="title"/>
          </p:nvPr>
        </p:nvSpPr>
        <p:spPr>
          <a:xfrm>
            <a:off x="668800" y="925121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3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141" name="Shape 3141" descr="Shape 11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2" name="Shape 3142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11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7_Blank">
    <p:spTree>
      <p:nvGrpSpPr>
        <p:cNvPr id="1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4" name="Shape 3144" descr="Shape 11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5" name="Shape 3145"/>
          <p:cNvSpPr/>
          <p:nvPr/>
        </p:nvSpPr>
        <p:spPr>
          <a:xfrm>
            <a:off x="114300" y="112011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  <a:buFont typeface="Proxima Nova"/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46" name="Shape 3146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69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8_Blank"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8" name="Shape 3148" descr="Shape 11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9" name="Shape 3149"/>
          <p:cNvSpPr/>
          <p:nvPr/>
        </p:nvSpPr>
        <p:spPr>
          <a:xfrm>
            <a:off x="114300" y="112011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  <a:buFont typeface="Proxima Nova"/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50" name="Shape 3150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12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9_Blank"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2" name="Shape 3152" descr="Shape 11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3" name="Shape 3153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59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0_Blank"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5" name="Shape 3155" descr="Shape 1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6" name="Shape 3156"/>
          <p:cNvSpPr/>
          <p:nvPr/>
        </p:nvSpPr>
        <p:spPr>
          <a:xfrm>
            <a:off x="114300" y="112010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  <a:buFont typeface="Proxima Nova"/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57" name="Shape 3157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42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">
    <p:bg>
      <p:bgPr>
        <a:solidFill>
          <a:srgbClr val="1AB9A5"/>
        </a:solidFill>
        <a:effectLst/>
      </p:bgPr>
    </p:bg>
    <p:spTree>
      <p:nvGrpSpPr>
        <p:cNvPr id="1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9" name="Shape 3159" descr="Shape 1162"/>
          <p:cNvPicPr preferRelativeResize="0"/>
          <p:nvPr/>
        </p:nvPicPr>
        <p:blipFill rotWithShape="1">
          <a:blip r:embed="rId2">
            <a:alphaModFix/>
          </a:blip>
          <a:srcRect t="1905" r="8366" b="13799"/>
          <a:stretch/>
        </p:blipFill>
        <p:spPr>
          <a:xfrm>
            <a:off x="767533" y="-22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0" name="Shape 3160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333"/>
                </a:srgbClr>
              </a:gs>
            </a:gsLst>
            <a:lin ang="0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A9DBD6"/>
              </a:buClr>
            </a:pPr>
            <a:endParaRPr sz="1800">
              <a:solidFill>
                <a:srgbClr val="A9DBD6"/>
              </a:solidFill>
            </a:endParaRPr>
          </a:p>
        </p:txBody>
      </p:sp>
      <p:pic>
        <p:nvPicPr>
          <p:cNvPr id="3161" name="Shape 3161" descr="Shape 1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18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2" name="Shape 3162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3" name="Shape 3163"/>
          <p:cNvSpPr txBox="1">
            <a:spLocks noGrp="1"/>
          </p:cNvSpPr>
          <p:nvPr>
            <p:ph type="title"/>
          </p:nvPr>
        </p:nvSpPr>
        <p:spPr>
          <a:xfrm>
            <a:off x="668791" y="1737009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3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4" name="Shape 3164"/>
          <p:cNvSpPr txBox="1"/>
          <p:nvPr/>
        </p:nvSpPr>
        <p:spPr>
          <a:xfrm>
            <a:off x="6402853" y="4782060"/>
            <a:ext cx="2656800" cy="2844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t" anchorCtr="0">
            <a:noAutofit/>
          </a:bodyPr>
          <a:lstStyle/>
          <a:p>
            <a:pPr algn="r">
              <a:buClr>
                <a:srgbClr val="D5EDEA"/>
              </a:buClr>
              <a:buSzPct val="25000"/>
              <a:buFont typeface="Proxima Nova"/>
              <a:buNone/>
            </a:pPr>
            <a:r>
              <a:rPr lang="en" sz="700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</a:p>
        </p:txBody>
      </p:sp>
      <p:sp>
        <p:nvSpPr>
          <p:cNvPr id="3165" name="Shape 3165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58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1_Blank">
    <p:spTree>
      <p:nvGrpSpPr>
        <p:cNvPr id="1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7" name="Shape 3167" descr="Shape 1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8" name="Shape 3168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24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Side-by-Side">
    <p:spTree>
      <p:nvGrpSpPr>
        <p:cNvPr id="1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0" name="Shape 3170" descr="Shape 11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1" name="Shape 3171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2" name="Shape 3172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73" name="Shape 3173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4" name="Shape 3174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69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4" name="Shape 19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95" name="Shape 19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Shape 203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Shape 204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Shape 205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Shape 206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bg>
      <p:bgPr>
        <a:solidFill>
          <a:srgbClr val="1AB9A5"/>
        </a:solidFill>
        <a:effectLst/>
      </p:bgPr>
    </p:bg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Shape 1467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1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68" name="Shape 1468"/>
          <p:cNvCxnSpPr/>
          <p:nvPr/>
        </p:nvCxnSpPr>
        <p:spPr>
          <a:xfrm>
            <a:off x="4202555" y="2323835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69" name="Shape 1469" descr="Shape 66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-1" y="4793223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Shape 1470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35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Divider">
    <p:bg>
      <p:bgPr>
        <a:solidFill>
          <a:srgbClr val="1AB9A5"/>
        </a:solidFill>
        <a:effectLst/>
      </p:bgPr>
    </p:bg>
    <p:spTree>
      <p:nvGrpSpPr>
        <p:cNvPr id="1" name="Shape 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Shape 3176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1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77" name="Shape 3177"/>
          <p:cNvCxnSpPr/>
          <p:nvPr/>
        </p:nvCxnSpPr>
        <p:spPr>
          <a:xfrm>
            <a:off x="4202555" y="2323833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78" name="Shape 3178" descr="Shape 1181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9" name="Shape 3179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Statement">
    <p:spTree>
      <p:nvGrpSpPr>
        <p:cNvPr id="1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Shape 318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dist="23000" dir="5400000" rotWithShape="0">
              <a:srgbClr val="000000">
                <a:alpha val="3373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434343"/>
              </a:buClr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182" name="Shape 3182"/>
          <p:cNvSpPr txBox="1">
            <a:spLocks noGrp="1"/>
          </p:cNvSpPr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3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183" name="Shape 3183" descr="Shape 11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4" name="Shape 3184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82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2_Blank">
    <p:spTree>
      <p:nvGrpSpPr>
        <p:cNvPr id="1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6" name="Shape 3186" descr="Shape 11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7" name="Shape 3187"/>
          <p:cNvSpPr/>
          <p:nvPr/>
        </p:nvSpPr>
        <p:spPr>
          <a:xfrm>
            <a:off x="114300" y="112010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  <a:buFont typeface="Proxima Nova"/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88" name="Shape 3188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81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slide">
    <p:spTree>
      <p:nvGrpSpPr>
        <p:cNvPr id="1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Shape 3190"/>
          <p:cNvSpPr txBox="1">
            <a:spLocks noGrp="1"/>
          </p:cNvSpPr>
          <p:nvPr>
            <p:ph type="title"/>
          </p:nvPr>
        </p:nvSpPr>
        <p:spPr>
          <a:xfrm>
            <a:off x="311708" y="74457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Shape 3191"/>
          <p:cNvSpPr txBox="1">
            <a:spLocks noGrp="1"/>
          </p:cNvSpPr>
          <p:nvPr>
            <p:ph type="body" idx="1"/>
          </p:nvPr>
        </p:nvSpPr>
        <p:spPr>
          <a:xfrm>
            <a:off x="311696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Shape 3192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60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Section header">
    <p:spTree>
      <p:nvGrpSpPr>
        <p:cNvPr id="1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Shape 3194"/>
          <p:cNvSpPr txBox="1">
            <a:spLocks noGrp="1"/>
          </p:cNvSpPr>
          <p:nvPr>
            <p:ph type="title"/>
          </p:nvPr>
        </p:nvSpPr>
        <p:spPr>
          <a:xfrm>
            <a:off x="311696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5" name="Shape 3195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52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body">
    <p:spTree>
      <p:nvGrpSpPr>
        <p:cNvPr id="1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Shape 3197"/>
          <p:cNvSpPr txBox="1">
            <a:spLocks noGrp="1"/>
          </p:cNvSpPr>
          <p:nvPr>
            <p:ph type="title"/>
          </p:nvPr>
        </p:nvSpPr>
        <p:spPr>
          <a:xfrm>
            <a:off x="311696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8" name="Shape 3198"/>
          <p:cNvSpPr txBox="1">
            <a:spLocks noGrp="1"/>
          </p:cNvSpPr>
          <p:nvPr>
            <p:ph type="body" idx="1"/>
          </p:nvPr>
        </p:nvSpPr>
        <p:spPr>
          <a:xfrm>
            <a:off x="311696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9" name="Shape 3199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52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two columns">
    <p:spTree>
      <p:nvGrpSpPr>
        <p:cNvPr id="1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Shape 3201"/>
          <p:cNvSpPr txBox="1">
            <a:spLocks noGrp="1"/>
          </p:cNvSpPr>
          <p:nvPr>
            <p:ph type="title"/>
          </p:nvPr>
        </p:nvSpPr>
        <p:spPr>
          <a:xfrm>
            <a:off x="311696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2" name="Shape 3202"/>
          <p:cNvSpPr txBox="1">
            <a:spLocks noGrp="1"/>
          </p:cNvSpPr>
          <p:nvPr>
            <p:ph type="body" idx="1"/>
          </p:nvPr>
        </p:nvSpPr>
        <p:spPr>
          <a:xfrm>
            <a:off x="311696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3" name="Shape 3203"/>
          <p:cNvSpPr txBox="1">
            <a:spLocks noGrp="1"/>
          </p:cNvSpPr>
          <p:nvPr>
            <p:ph type="body" idx="2"/>
          </p:nvPr>
        </p:nvSpPr>
        <p:spPr>
          <a:xfrm>
            <a:off x="4832398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4" name="Shape 3204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63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One column text">
    <p:spTree>
      <p:nvGrpSpPr>
        <p:cNvPr id="1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" name="Shape 3206"/>
          <p:cNvSpPr txBox="1">
            <a:spLocks noGrp="1"/>
          </p:cNvSpPr>
          <p:nvPr>
            <p:ph type="title"/>
          </p:nvPr>
        </p:nvSpPr>
        <p:spPr>
          <a:xfrm>
            <a:off x="311696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7" name="Shape 3207"/>
          <p:cNvSpPr txBox="1">
            <a:spLocks noGrp="1"/>
          </p:cNvSpPr>
          <p:nvPr>
            <p:ph type="body" idx="1"/>
          </p:nvPr>
        </p:nvSpPr>
        <p:spPr>
          <a:xfrm>
            <a:off x="311696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8" name="Shape 3208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67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Main point"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Shape 3210"/>
          <p:cNvSpPr txBox="1">
            <a:spLocks noGrp="1"/>
          </p:cNvSpPr>
          <p:nvPr>
            <p:ph type="title"/>
          </p:nvPr>
        </p:nvSpPr>
        <p:spPr>
          <a:xfrm>
            <a:off x="490250" y="450145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1" name="Shape 3211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36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Section title and description"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Shape 32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3214" name="Shape 321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5" name="Shape 3215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6" name="Shape 3216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7" name="Shape 3217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41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dy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Shape 1472" descr="Shape 1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Shape 1473"/>
          <p:cNvSpPr txBox="1">
            <a:spLocks noGrp="1"/>
          </p:cNvSpPr>
          <p:nvPr>
            <p:ph type="title"/>
          </p:nvPr>
        </p:nvSpPr>
        <p:spPr>
          <a:xfrm>
            <a:off x="253550" y="151271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Shape 1474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11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Caption">
    <p:spTree>
      <p:nvGrpSpPr>
        <p:cNvPr id="1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Shape 3219"/>
          <p:cNvSpPr txBox="1">
            <a:spLocks noGrp="1"/>
          </p:cNvSpPr>
          <p:nvPr>
            <p:ph type="body" idx="1"/>
          </p:nvPr>
        </p:nvSpPr>
        <p:spPr>
          <a:xfrm>
            <a:off x="311696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0" name="Shape 3220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17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ig number">
    <p:spTree>
      <p:nvGrpSpPr>
        <p:cNvPr id="1" name="Shape 3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2" name="Shape 3222"/>
          <p:cNvSpPr txBox="1">
            <a:spLocks noGrp="1"/>
          </p:cNvSpPr>
          <p:nvPr>
            <p:ph type="title"/>
          </p:nvPr>
        </p:nvSpPr>
        <p:spPr>
          <a:xfrm>
            <a:off x="311696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3" name="Shape 3223"/>
          <p:cNvSpPr txBox="1">
            <a:spLocks noGrp="1"/>
          </p:cNvSpPr>
          <p:nvPr>
            <p:ph type="body" idx="1"/>
          </p:nvPr>
        </p:nvSpPr>
        <p:spPr>
          <a:xfrm>
            <a:off x="311696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4" name="Shape 3224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1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3_Blank">
    <p:spTree>
      <p:nvGrpSpPr>
        <p:cNvPr id="1" name="Shape 3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Shape 3226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00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Intro">
    <p:spTree>
      <p:nvGrpSpPr>
        <p:cNvPr id="1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Shape 3228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pic>
        <p:nvPicPr>
          <p:cNvPr id="3229" name="Shape 3229" descr="Shape 1232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0" name="Shape 3230"/>
          <p:cNvCxnSpPr/>
          <p:nvPr/>
        </p:nvCxnSpPr>
        <p:spPr>
          <a:xfrm>
            <a:off x="301139" y="2126467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1" name="Shape 3231"/>
          <p:cNvSpPr txBox="1">
            <a:spLocks noGrp="1"/>
          </p:cNvSpPr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232" name="Shape 3232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3" name="Shape 3233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46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ody w/ Support">
    <p:spTree>
      <p:nvGrpSpPr>
        <p:cNvPr id="1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5" name="Shape 3235" descr="Shape 12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6" name="Shape 3236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7" name="Shape 3237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8" name="Shape 3238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9" name="Shape 3239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35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ody w/ Image">
    <p:spTree>
      <p:nvGrpSpPr>
        <p:cNvPr id="1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Shape 3241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3242" name="Shape 3242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999999"/>
              </a:buClr>
              <a:buSzPct val="25000"/>
              <a:buFont typeface="Permanent Marker"/>
              <a:buNone/>
            </a:pPr>
            <a:r>
              <a:rPr lang="en" sz="1800" b="1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</a:p>
        </p:txBody>
      </p:sp>
      <p:pic>
        <p:nvPicPr>
          <p:cNvPr id="3243" name="Shape 3243" descr="Shape 12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4" name="Shape 3244"/>
          <p:cNvCxnSpPr/>
          <p:nvPr/>
        </p:nvCxnSpPr>
        <p:spPr>
          <a:xfrm>
            <a:off x="6088028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5" name="Shape 3245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46" name="Shape 3246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66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4_Blank">
    <p:spTree>
      <p:nvGrpSpPr>
        <p:cNvPr id="1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Shape 3248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9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Dark Mode — TESTING">
    <p:bg>
      <p:bgPr>
        <a:solidFill>
          <a:srgbClr val="00253E"/>
        </a:solidFill>
        <a:effectLst/>
      </p:bgPr>
    </p:bg>
    <p:spTree>
      <p:nvGrpSpPr>
        <p:cNvPr id="1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0" name="Shape 3250" descr="Shape 1253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1" name="Shape 3251"/>
          <p:cNvSpPr txBox="1">
            <a:spLocks noGrp="1"/>
          </p:cNvSpPr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2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2" name="Shape 3252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17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">
    <p:bg>
      <p:bgPr>
        <a:solidFill>
          <a:srgbClr val="1AB9A5"/>
        </a:solidFill>
        <a:effectLst/>
      </p:bgPr>
    </p:bg>
    <p:spTree>
      <p:nvGrpSpPr>
        <p:cNvPr id="1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4" name="Shape 3254" descr="Shape 1257"/>
          <p:cNvPicPr preferRelativeResize="0"/>
          <p:nvPr/>
        </p:nvPicPr>
        <p:blipFill rotWithShape="1">
          <a:blip r:embed="rId2">
            <a:alphaModFix/>
          </a:blip>
          <a:srcRect t="1905" r="8366" b="13799"/>
          <a:stretch/>
        </p:blipFill>
        <p:spPr>
          <a:xfrm>
            <a:off x="767533" y="-22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5" name="Shape 3255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333"/>
                </a:srgbClr>
              </a:gs>
            </a:gsLst>
            <a:lin ang="0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A9DBD6"/>
              </a:buClr>
            </a:pPr>
            <a:endParaRPr sz="1800">
              <a:solidFill>
                <a:srgbClr val="A9DBD6"/>
              </a:solidFill>
            </a:endParaRPr>
          </a:p>
        </p:txBody>
      </p:sp>
      <p:pic>
        <p:nvPicPr>
          <p:cNvPr id="3256" name="Shape 3256" descr="Shape 12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18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7" name="Shape 3257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8" name="Shape 3258"/>
          <p:cNvSpPr txBox="1">
            <a:spLocks noGrp="1"/>
          </p:cNvSpPr>
          <p:nvPr>
            <p:ph type="title"/>
          </p:nvPr>
        </p:nvSpPr>
        <p:spPr>
          <a:xfrm>
            <a:off x="668791" y="1737009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3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9" name="Shape 3259"/>
          <p:cNvSpPr txBox="1"/>
          <p:nvPr/>
        </p:nvSpPr>
        <p:spPr>
          <a:xfrm>
            <a:off x="6402853" y="4782060"/>
            <a:ext cx="2656800" cy="2844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t" anchorCtr="0">
            <a:noAutofit/>
          </a:bodyPr>
          <a:lstStyle/>
          <a:p>
            <a:pPr algn="r">
              <a:buClr>
                <a:srgbClr val="D5EDEA"/>
              </a:buClr>
              <a:buSzPct val="25000"/>
              <a:buFont typeface="Proxima Nova"/>
              <a:buNone/>
            </a:pPr>
            <a:r>
              <a:rPr lang="en" sz="700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</a:p>
        </p:txBody>
      </p:sp>
      <p:sp>
        <p:nvSpPr>
          <p:cNvPr id="3260" name="Shape 3260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34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5_Blank"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2" name="Shape 3262" descr="Shape 12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3" name="Shape 3263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8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Blank"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6" name="Shape 1476" descr="Shape 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8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Shape 1477"/>
          <p:cNvSpPr/>
          <p:nvPr/>
        </p:nvSpPr>
        <p:spPr>
          <a:xfrm>
            <a:off x="114300" y="112013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  <a:buFont typeface="Proxima Nova"/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8" name="Shape 1478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03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ody">
    <p:spTree>
      <p:nvGrpSpPr>
        <p:cNvPr id="1" name="Shape 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5" name="Shape 3265" descr="Shape 12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6" name="Shape 3266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7" name="Shape 3267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49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Divider">
    <p:bg>
      <p:bgPr>
        <a:solidFill>
          <a:srgbClr val="1AB9A5"/>
        </a:solidFill>
        <a:effectLst/>
      </p:bgPr>
    </p:bg>
    <p:spTree>
      <p:nvGrpSpPr>
        <p:cNvPr id="1" name="Shape 3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9" name="Shape 3269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1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270" name="Shape 3270"/>
          <p:cNvCxnSpPr/>
          <p:nvPr/>
        </p:nvCxnSpPr>
        <p:spPr>
          <a:xfrm>
            <a:off x="4202555" y="2323833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71" name="Shape 3271" descr="Shape 1274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2" name="Shape 3272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05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Body">
    <p:spTree>
      <p:nvGrpSpPr>
        <p:cNvPr id="1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4" name="Shape 3274" descr="Shape 12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5" name="Shape 3275"/>
          <p:cNvSpPr txBox="1">
            <a:spLocks noGrp="1"/>
          </p:cNvSpPr>
          <p:nvPr>
            <p:ph type="title"/>
          </p:nvPr>
        </p:nvSpPr>
        <p:spPr>
          <a:xfrm>
            <a:off x="253550" y="151268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6" name="Shape 3276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21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6_Blank">
    <p:spTree>
      <p:nvGrpSpPr>
        <p:cNvPr id="1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8" name="Shape 3278" descr="Shape 12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9" name="Shape 3279"/>
          <p:cNvSpPr/>
          <p:nvPr/>
        </p:nvSpPr>
        <p:spPr>
          <a:xfrm>
            <a:off x="114300" y="112010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  <a:buFont typeface="Proxima Nova"/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80" name="Shape 3280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80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slide">
    <p:spTree>
      <p:nvGrpSpPr>
        <p:cNvPr id="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Shape 3282"/>
          <p:cNvSpPr txBox="1">
            <a:spLocks noGrp="1"/>
          </p:cNvSpPr>
          <p:nvPr>
            <p:ph type="title"/>
          </p:nvPr>
        </p:nvSpPr>
        <p:spPr>
          <a:xfrm>
            <a:off x="311708" y="74457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Shape 3283"/>
          <p:cNvSpPr txBox="1">
            <a:spLocks noGrp="1"/>
          </p:cNvSpPr>
          <p:nvPr>
            <p:ph type="body" idx="1"/>
          </p:nvPr>
        </p:nvSpPr>
        <p:spPr>
          <a:xfrm>
            <a:off x="311696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Shape 3284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96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Section header">
    <p:spTree>
      <p:nvGrpSpPr>
        <p:cNvPr id="1" name="Shape 3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" name="Shape 3286"/>
          <p:cNvSpPr txBox="1">
            <a:spLocks noGrp="1"/>
          </p:cNvSpPr>
          <p:nvPr>
            <p:ph type="title"/>
          </p:nvPr>
        </p:nvSpPr>
        <p:spPr>
          <a:xfrm>
            <a:off x="311696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Shape 3287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07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body">
    <p:spTree>
      <p:nvGrpSpPr>
        <p:cNvPr id="1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Shape 3289"/>
          <p:cNvSpPr txBox="1">
            <a:spLocks noGrp="1"/>
          </p:cNvSpPr>
          <p:nvPr>
            <p:ph type="title"/>
          </p:nvPr>
        </p:nvSpPr>
        <p:spPr>
          <a:xfrm>
            <a:off x="311696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0" name="Shape 3290"/>
          <p:cNvSpPr txBox="1">
            <a:spLocks noGrp="1"/>
          </p:cNvSpPr>
          <p:nvPr>
            <p:ph type="body" idx="1"/>
          </p:nvPr>
        </p:nvSpPr>
        <p:spPr>
          <a:xfrm>
            <a:off x="311696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1430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430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430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30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1" name="Shape 3291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5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two columns">
    <p:spTree>
      <p:nvGrpSpPr>
        <p:cNvPr id="1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Shape 3293"/>
          <p:cNvSpPr txBox="1">
            <a:spLocks noGrp="1"/>
          </p:cNvSpPr>
          <p:nvPr>
            <p:ph type="title"/>
          </p:nvPr>
        </p:nvSpPr>
        <p:spPr>
          <a:xfrm>
            <a:off x="311696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4" name="Shape 3294"/>
          <p:cNvSpPr txBox="1">
            <a:spLocks noGrp="1"/>
          </p:cNvSpPr>
          <p:nvPr>
            <p:ph type="body" idx="1"/>
          </p:nvPr>
        </p:nvSpPr>
        <p:spPr>
          <a:xfrm>
            <a:off x="311696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88900" marR="0" lvl="0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" marR="0" lvl="1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900" marR="0" lvl="2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8900" marR="0" lvl="3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8900" marR="0" lvl="4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5" name="Shape 3295"/>
          <p:cNvSpPr txBox="1">
            <a:spLocks noGrp="1"/>
          </p:cNvSpPr>
          <p:nvPr>
            <p:ph type="body" idx="2"/>
          </p:nvPr>
        </p:nvSpPr>
        <p:spPr>
          <a:xfrm>
            <a:off x="4832398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6" name="Shape 3296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81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only">
    <p:spTree>
      <p:nvGrpSpPr>
        <p:cNvPr id="1" name="Shape 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8" name="Shape 3298"/>
          <p:cNvSpPr txBox="1">
            <a:spLocks noGrp="1"/>
          </p:cNvSpPr>
          <p:nvPr>
            <p:ph type="title"/>
          </p:nvPr>
        </p:nvSpPr>
        <p:spPr>
          <a:xfrm>
            <a:off x="311696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9" name="Shape 3299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08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One column text">
    <p:spTree>
      <p:nvGrpSpPr>
        <p:cNvPr id="1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Shape 3301"/>
          <p:cNvSpPr txBox="1">
            <a:spLocks noGrp="1"/>
          </p:cNvSpPr>
          <p:nvPr>
            <p:ph type="title"/>
          </p:nvPr>
        </p:nvSpPr>
        <p:spPr>
          <a:xfrm>
            <a:off x="311696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2" name="Shape 3302"/>
          <p:cNvSpPr txBox="1">
            <a:spLocks noGrp="1"/>
          </p:cNvSpPr>
          <p:nvPr>
            <p:ph type="body" idx="1"/>
          </p:nvPr>
        </p:nvSpPr>
        <p:spPr>
          <a:xfrm>
            <a:off x="311696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76200" marR="0" lvl="0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6200" marR="0" lvl="1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6200" marR="0" lvl="2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6200" marR="0" lvl="3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6200" marR="0" lvl="4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3" name="Shape 3303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43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0" name="Shape 1480" descr="Shape 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8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Shape 1481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8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48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Main point"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Shape 3305"/>
          <p:cNvSpPr txBox="1">
            <a:spLocks noGrp="1"/>
          </p:cNvSpPr>
          <p:nvPr>
            <p:ph type="title"/>
          </p:nvPr>
        </p:nvSpPr>
        <p:spPr>
          <a:xfrm>
            <a:off x="490250" y="450145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6" name="Shape 3306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20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Section title and description"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8" name="Shape 330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3309" name="Shape 330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0" name="Shape 3310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1" name="Shape 3311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2" name="Shape 3312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83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Caption">
    <p:spTree>
      <p:nvGrpSpPr>
        <p:cNvPr id="1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Shape 3314"/>
          <p:cNvSpPr txBox="1">
            <a:spLocks noGrp="1"/>
          </p:cNvSpPr>
          <p:nvPr>
            <p:ph type="body" idx="1"/>
          </p:nvPr>
        </p:nvSpPr>
        <p:spPr>
          <a:xfrm>
            <a:off x="311696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43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430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300" marR="0" lvl="4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5" name="Shape 3315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57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Big number">
    <p:spTree>
      <p:nvGrpSpPr>
        <p:cNvPr id="1" name="Shape 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Shape 3317"/>
          <p:cNvSpPr txBox="1">
            <a:spLocks noGrp="1"/>
          </p:cNvSpPr>
          <p:nvPr>
            <p:ph type="title"/>
          </p:nvPr>
        </p:nvSpPr>
        <p:spPr>
          <a:xfrm>
            <a:off x="311696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8" name="Shape 3318"/>
          <p:cNvSpPr txBox="1">
            <a:spLocks noGrp="1"/>
          </p:cNvSpPr>
          <p:nvPr>
            <p:ph type="body" idx="1"/>
          </p:nvPr>
        </p:nvSpPr>
        <p:spPr>
          <a:xfrm>
            <a:off x="311696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14300" marR="0" lvl="0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4300" marR="0" lvl="1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" marR="0" lvl="2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4300" marR="0" lvl="3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300" marR="0" lvl="4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9" name="Shape 3319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3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7_Blank">
    <p:spTree>
      <p:nvGrpSpPr>
        <p:cNvPr id="1" name="Shape 3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Shape 3321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2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Intro">
    <p:spTree>
      <p:nvGrpSpPr>
        <p:cNvPr id="1" name="Shape 3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3" name="Shape 3323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pic>
        <p:nvPicPr>
          <p:cNvPr id="3324" name="Shape 3324" descr="Shape 1327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5" name="Shape 3325"/>
          <p:cNvCxnSpPr/>
          <p:nvPr/>
        </p:nvCxnSpPr>
        <p:spPr>
          <a:xfrm>
            <a:off x="301139" y="2126467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6" name="Shape 3326"/>
          <p:cNvSpPr txBox="1">
            <a:spLocks noGrp="1"/>
          </p:cNvSpPr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327" name="Shape 3327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8" name="Shape 3328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13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Body w/ Support">
    <p:spTree>
      <p:nvGrpSpPr>
        <p:cNvPr id="1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0" name="Shape 3330" descr="Shape 13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1" name="Shape 3331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2" name="Shape 3332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3" name="Shape 3333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34" name="Shape 3334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41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Body w/ Image">
    <p:spTree>
      <p:nvGrpSpPr>
        <p:cNvPr id="1" name="Shape 3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6" name="Shape 333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3337" name="Shape 3337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999999"/>
              </a:buClr>
              <a:buSzPct val="25000"/>
              <a:buFont typeface="Permanent Marker"/>
              <a:buNone/>
            </a:pPr>
            <a:r>
              <a:rPr lang="en" sz="1800" b="1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</a:p>
        </p:txBody>
      </p:sp>
      <p:pic>
        <p:nvPicPr>
          <p:cNvPr id="3338" name="Shape 3338" descr="Shape 13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9" name="Shape 3339"/>
          <p:cNvCxnSpPr/>
          <p:nvPr/>
        </p:nvCxnSpPr>
        <p:spPr>
          <a:xfrm>
            <a:off x="6088028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0" name="Shape 3340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1" name="Shape 3341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0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8_Blank">
    <p:spTree>
      <p:nvGrpSpPr>
        <p:cNvPr id="1" name="Shape 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3" name="Shape 3343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83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Dark Mode — TESTING">
    <p:bg>
      <p:bgPr>
        <a:solidFill>
          <a:srgbClr val="00253E"/>
        </a:solidFill>
        <a:effectLst/>
      </p:bgPr>
    </p:bg>
    <p:spTree>
      <p:nvGrpSpPr>
        <p:cNvPr id="1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5" name="Shape 3345" descr="Shape 1348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6" name="Shape 3346"/>
          <p:cNvSpPr txBox="1">
            <a:spLocks noGrp="1"/>
          </p:cNvSpPr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2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7" name="Shape 3347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98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Shape 1483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4" name="Shape 1484"/>
          <p:cNvSpPr txBox="1">
            <a:spLocks noGrp="1"/>
          </p:cNvSpPr>
          <p:nvPr>
            <p:ph type="body" idx="1"/>
          </p:nvPr>
        </p:nvSpPr>
        <p:spPr>
          <a:xfrm>
            <a:off x="311698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5" name="Shape 1485"/>
          <p:cNvSpPr txBox="1">
            <a:spLocks noGrp="1"/>
          </p:cNvSpPr>
          <p:nvPr>
            <p:ph type="sldNum" idx="12"/>
          </p:nvPr>
        </p:nvSpPr>
        <p:spPr>
          <a:xfrm>
            <a:off x="8684343" y="470081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30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Statement">
    <p:spTree>
      <p:nvGrpSpPr>
        <p:cNvPr id="1" name="Shape 3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9" name="Shape 33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dist="23000" dir="5400000" rotWithShape="0">
              <a:srgbClr val="000000">
                <a:alpha val="3373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434343"/>
              </a:buClr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350" name="Shape 3350"/>
          <p:cNvSpPr txBox="1">
            <a:spLocks noGrp="1"/>
          </p:cNvSpPr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3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351" name="Shape 3351" descr="Shape 13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2" name="Shape 3352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47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9_Blank">
    <p:spTree>
      <p:nvGrpSpPr>
        <p:cNvPr id="1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4" name="Shape 3354" descr="Shape 13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5" name="Shape 3355"/>
          <p:cNvSpPr/>
          <p:nvPr/>
        </p:nvSpPr>
        <p:spPr>
          <a:xfrm>
            <a:off x="114300" y="112010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  <a:buFont typeface="Proxima Nova"/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6" name="Shape 3356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71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_Blank">
    <p:spTree>
      <p:nvGrpSpPr>
        <p:cNvPr id="1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8" name="Shape 3358" descr="Shape 13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9" name="Shape 3359"/>
          <p:cNvSpPr/>
          <p:nvPr/>
        </p:nvSpPr>
        <p:spPr>
          <a:xfrm>
            <a:off x="114300" y="112009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  <a:buFont typeface="Proxima Nova"/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60" name="Shape 3360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04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">
    <p:bg>
      <p:bgPr>
        <a:solidFill>
          <a:srgbClr val="1AB9A5"/>
        </a:solidFill>
        <a:effectLst/>
      </p:bgPr>
    </p:bg>
    <p:spTree>
      <p:nvGrpSpPr>
        <p:cNvPr id="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2" name="Shape 3362" descr="Shape 1365"/>
          <p:cNvPicPr preferRelativeResize="0"/>
          <p:nvPr/>
        </p:nvPicPr>
        <p:blipFill rotWithShape="1">
          <a:blip r:embed="rId2">
            <a:alphaModFix/>
          </a:blip>
          <a:srcRect t="1905" r="8366" b="13799"/>
          <a:stretch/>
        </p:blipFill>
        <p:spPr>
          <a:xfrm>
            <a:off x="767533" y="-22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Shape 3363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2941"/>
                </a:srgbClr>
              </a:gs>
            </a:gsLst>
            <a:lin ang="0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A9DBD6"/>
              </a:buClr>
            </a:pPr>
            <a:endParaRPr sz="1800">
              <a:solidFill>
                <a:srgbClr val="A9DBD6"/>
              </a:solidFill>
            </a:endParaRPr>
          </a:p>
        </p:txBody>
      </p:sp>
      <p:pic>
        <p:nvPicPr>
          <p:cNvPr id="3364" name="Shape 3364" descr="Shape 1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17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5" name="Shape 3365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6" name="Shape 3366"/>
          <p:cNvSpPr txBox="1">
            <a:spLocks noGrp="1"/>
          </p:cNvSpPr>
          <p:nvPr>
            <p:ph type="title"/>
          </p:nvPr>
        </p:nvSpPr>
        <p:spPr>
          <a:xfrm>
            <a:off x="668791" y="1737008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3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7" name="Shape 3367"/>
          <p:cNvSpPr txBox="1"/>
          <p:nvPr/>
        </p:nvSpPr>
        <p:spPr>
          <a:xfrm>
            <a:off x="6402851" y="4782060"/>
            <a:ext cx="2656800" cy="2844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t" anchorCtr="0">
            <a:noAutofit/>
          </a:bodyPr>
          <a:lstStyle/>
          <a:p>
            <a:pPr algn="r">
              <a:buClr>
                <a:srgbClr val="D5EDEA"/>
              </a:buClr>
              <a:buSzPct val="25000"/>
              <a:buFont typeface="Proxima Nova"/>
              <a:buNone/>
            </a:pPr>
            <a:r>
              <a:rPr lang="en" sz="700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</a:p>
        </p:txBody>
      </p:sp>
      <p:sp>
        <p:nvSpPr>
          <p:cNvPr id="3368" name="Shape 3368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1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1_Blank">
    <p:spTree>
      <p:nvGrpSpPr>
        <p:cNvPr id="1" name="Shape 3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0" name="Shape 3370" descr="Shape 13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1" name="Shape 3371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27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Side-by-Side">
    <p:spTree>
      <p:nvGrpSpPr>
        <p:cNvPr id="1" name="Shape 3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3" name="Shape 3373" descr="Shape 13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4" name="Shape 3374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5" name="Shape 3375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6" name="Shape 3376"/>
          <p:cNvSpPr txBox="1">
            <a:spLocks noGrp="1"/>
          </p:cNvSpPr>
          <p:nvPr>
            <p:ph type="title"/>
          </p:nvPr>
        </p:nvSpPr>
        <p:spPr>
          <a:xfrm>
            <a:off x="253550" y="151268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7" name="Shape 3377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75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Divider">
    <p:bg>
      <p:bgPr>
        <a:solidFill>
          <a:srgbClr val="1AB9A5"/>
        </a:solidFill>
        <a:effectLst/>
      </p:bgPr>
    </p:bg>
    <p:spTree>
      <p:nvGrpSpPr>
        <p:cNvPr id="1" name="Shape 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" name="Shape 3379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1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380" name="Shape 3380"/>
          <p:cNvCxnSpPr/>
          <p:nvPr/>
        </p:nvCxnSpPr>
        <p:spPr>
          <a:xfrm>
            <a:off x="4202555" y="2323832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81" name="Shape 3381" descr="Shape 1384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Shape 3382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06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Statement">
    <p:spTree>
      <p:nvGrpSpPr>
        <p:cNvPr id="1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Shape 338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dist="23000" dir="5400000" rotWithShape="0">
              <a:srgbClr val="000000">
                <a:alpha val="3333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434343"/>
              </a:buClr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385" name="Shape 3385"/>
          <p:cNvSpPr txBox="1">
            <a:spLocks noGrp="1"/>
          </p:cNvSpPr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3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386" name="Shape 3386" descr="Shape 13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7" name="Shape 3387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04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2_Blank">
    <p:spTree>
      <p:nvGrpSpPr>
        <p:cNvPr id="1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9" name="Shape 3389" descr="Shape 13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0" name="Shape 3390"/>
          <p:cNvSpPr/>
          <p:nvPr/>
        </p:nvSpPr>
        <p:spPr>
          <a:xfrm>
            <a:off x="114300" y="112009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  <a:buFont typeface="Proxima Nova"/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91" name="Shape 3391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35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slide">
    <p:spTree>
      <p:nvGrpSpPr>
        <p:cNvPr id="1" name="Shape 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3" name="Shape 3393"/>
          <p:cNvSpPr txBox="1">
            <a:spLocks noGrp="1"/>
          </p:cNvSpPr>
          <p:nvPr>
            <p:ph type="title"/>
          </p:nvPr>
        </p:nvSpPr>
        <p:spPr>
          <a:xfrm>
            <a:off x="311708" y="74457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94" name="Shape 3394"/>
          <p:cNvSpPr txBox="1">
            <a:spLocks noGrp="1"/>
          </p:cNvSpPr>
          <p:nvPr>
            <p:ph type="body" idx="1"/>
          </p:nvPr>
        </p:nvSpPr>
        <p:spPr>
          <a:xfrm>
            <a:off x="311694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95" name="Shape 3395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35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 txBox="1">
            <a:spLocks noGrp="1"/>
          </p:cNvSpPr>
          <p:nvPr>
            <p:ph type="title"/>
          </p:nvPr>
        </p:nvSpPr>
        <p:spPr>
          <a:xfrm>
            <a:off x="311698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8" name="Shape 1488"/>
          <p:cNvSpPr txBox="1">
            <a:spLocks noGrp="1"/>
          </p:cNvSpPr>
          <p:nvPr>
            <p:ph type="sldNum" idx="12"/>
          </p:nvPr>
        </p:nvSpPr>
        <p:spPr>
          <a:xfrm>
            <a:off x="8684343" y="470081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78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Section header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7" name="Shape 3397"/>
          <p:cNvSpPr txBox="1">
            <a:spLocks noGrp="1"/>
          </p:cNvSpPr>
          <p:nvPr>
            <p:ph type="title"/>
          </p:nvPr>
        </p:nvSpPr>
        <p:spPr>
          <a:xfrm>
            <a:off x="311694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98" name="Shape 3398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70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body">
    <p:spTree>
      <p:nvGrpSpPr>
        <p:cNvPr id="1" name="Shape 3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0" name="Shape 3400"/>
          <p:cNvSpPr txBox="1">
            <a:spLocks noGrp="1"/>
          </p:cNvSpPr>
          <p:nvPr>
            <p:ph type="title"/>
          </p:nvPr>
        </p:nvSpPr>
        <p:spPr>
          <a:xfrm>
            <a:off x="311694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01" name="Shape 3401"/>
          <p:cNvSpPr txBox="1">
            <a:spLocks noGrp="1"/>
          </p:cNvSpPr>
          <p:nvPr>
            <p:ph type="body" idx="1"/>
          </p:nvPr>
        </p:nvSpPr>
        <p:spPr>
          <a:xfrm>
            <a:off x="311694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02" name="Shape 3402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57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two columns">
    <p:spTree>
      <p:nvGrpSpPr>
        <p:cNvPr id="1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Shape 3404"/>
          <p:cNvSpPr txBox="1">
            <a:spLocks noGrp="1"/>
          </p:cNvSpPr>
          <p:nvPr>
            <p:ph type="title"/>
          </p:nvPr>
        </p:nvSpPr>
        <p:spPr>
          <a:xfrm>
            <a:off x="311694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05" name="Shape 3405"/>
          <p:cNvSpPr txBox="1">
            <a:spLocks noGrp="1"/>
          </p:cNvSpPr>
          <p:nvPr>
            <p:ph type="body" idx="1"/>
          </p:nvPr>
        </p:nvSpPr>
        <p:spPr>
          <a:xfrm>
            <a:off x="311694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06" name="Shape 3406"/>
          <p:cNvSpPr txBox="1">
            <a:spLocks noGrp="1"/>
          </p:cNvSpPr>
          <p:nvPr>
            <p:ph type="body" idx="2"/>
          </p:nvPr>
        </p:nvSpPr>
        <p:spPr>
          <a:xfrm>
            <a:off x="4832398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07" name="Shape 3407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95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One column text">
    <p:spTree>
      <p:nvGrpSpPr>
        <p:cNvPr id="1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" name="Shape 3409"/>
          <p:cNvSpPr txBox="1">
            <a:spLocks noGrp="1"/>
          </p:cNvSpPr>
          <p:nvPr>
            <p:ph type="title"/>
          </p:nvPr>
        </p:nvSpPr>
        <p:spPr>
          <a:xfrm>
            <a:off x="311694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0" name="Shape 3410"/>
          <p:cNvSpPr txBox="1">
            <a:spLocks noGrp="1"/>
          </p:cNvSpPr>
          <p:nvPr>
            <p:ph type="body" idx="1"/>
          </p:nvPr>
        </p:nvSpPr>
        <p:spPr>
          <a:xfrm>
            <a:off x="311694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1" name="Shape 3411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3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Main point">
    <p:spTree>
      <p:nvGrpSpPr>
        <p:cNvPr id="1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Shape 3413"/>
          <p:cNvSpPr txBox="1">
            <a:spLocks noGrp="1"/>
          </p:cNvSpPr>
          <p:nvPr>
            <p:ph type="title"/>
          </p:nvPr>
        </p:nvSpPr>
        <p:spPr>
          <a:xfrm>
            <a:off x="490250" y="450145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4" name="Shape 3414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09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Section title and description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Shape 34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3417" name="Shape 341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8" name="Shape 3418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9" name="Shape 3419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Shape 3420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69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Caption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Shape 3422"/>
          <p:cNvSpPr txBox="1">
            <a:spLocks noGrp="1"/>
          </p:cNvSpPr>
          <p:nvPr>
            <p:ph type="body" idx="1"/>
          </p:nvPr>
        </p:nvSpPr>
        <p:spPr>
          <a:xfrm>
            <a:off x="311694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3" name="Shape 3423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81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Big number">
    <p:spTree>
      <p:nvGrpSpPr>
        <p:cNvPr id="1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Shape 3425"/>
          <p:cNvSpPr txBox="1">
            <a:spLocks noGrp="1"/>
          </p:cNvSpPr>
          <p:nvPr>
            <p:ph type="title"/>
          </p:nvPr>
        </p:nvSpPr>
        <p:spPr>
          <a:xfrm>
            <a:off x="311694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6" name="Shape 3426"/>
          <p:cNvSpPr txBox="1">
            <a:spLocks noGrp="1"/>
          </p:cNvSpPr>
          <p:nvPr>
            <p:ph type="body" idx="1"/>
          </p:nvPr>
        </p:nvSpPr>
        <p:spPr>
          <a:xfrm>
            <a:off x="311694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7" name="Shape 3427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86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3_Blank">
    <p:spTree>
      <p:nvGrpSpPr>
        <p:cNvPr id="1" name="Shape 3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Shape 3429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31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Intro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Shape 3431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pic>
        <p:nvPicPr>
          <p:cNvPr id="3432" name="Shape 3432" descr="Shape 1435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3" name="Shape 3433"/>
          <p:cNvCxnSpPr/>
          <p:nvPr/>
        </p:nvCxnSpPr>
        <p:spPr>
          <a:xfrm>
            <a:off x="301137" y="2126466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4" name="Shape 3434"/>
          <p:cNvSpPr txBox="1">
            <a:spLocks noGrp="1"/>
          </p:cNvSpPr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35" name="Shape 3435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6" name="Shape 3436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89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Shape 1490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1" name="Shape 1491"/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2" name="Shape 1492"/>
          <p:cNvSpPr txBox="1">
            <a:spLocks noGrp="1"/>
          </p:cNvSpPr>
          <p:nvPr>
            <p:ph type="sldNum" idx="12"/>
          </p:nvPr>
        </p:nvSpPr>
        <p:spPr>
          <a:xfrm>
            <a:off x="8684343" y="470081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5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Body w/ Support">
    <p:spTree>
      <p:nvGrpSpPr>
        <p:cNvPr id="1" name="Shape 3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8" name="Shape 3438" descr="Shape 14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9" name="Shape 3439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0" name="Shape 3440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1" name="Shape 3441"/>
          <p:cNvSpPr txBox="1">
            <a:spLocks noGrp="1"/>
          </p:cNvSpPr>
          <p:nvPr>
            <p:ph type="title"/>
          </p:nvPr>
        </p:nvSpPr>
        <p:spPr>
          <a:xfrm>
            <a:off x="253550" y="151268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2" name="Shape 3442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33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Body w/ Image">
    <p:spTree>
      <p:nvGrpSpPr>
        <p:cNvPr id="1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4" name="Shape 3444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3445" name="Shape 3445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999999"/>
              </a:buClr>
              <a:buSzPct val="25000"/>
              <a:buFont typeface="Permanent Marker"/>
              <a:buNone/>
            </a:pPr>
            <a:r>
              <a:rPr lang="en" sz="1800" b="1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</a:p>
        </p:txBody>
      </p:sp>
      <p:pic>
        <p:nvPicPr>
          <p:cNvPr id="3446" name="Shape 3446" descr="Shape 14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7" name="Shape 3447"/>
          <p:cNvCxnSpPr/>
          <p:nvPr/>
        </p:nvCxnSpPr>
        <p:spPr>
          <a:xfrm>
            <a:off x="6088028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8" name="Shape 3448"/>
          <p:cNvSpPr txBox="1">
            <a:spLocks noGrp="1"/>
          </p:cNvSpPr>
          <p:nvPr>
            <p:ph type="title"/>
          </p:nvPr>
        </p:nvSpPr>
        <p:spPr>
          <a:xfrm>
            <a:off x="253550" y="151268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9" name="Shape 3449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Blank">
    <p:spTree>
      <p:nvGrpSpPr>
        <p:cNvPr id="1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Shape 3451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20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Dark Mode — TESTING">
    <p:bg>
      <p:bgPr>
        <a:solidFill>
          <a:srgbClr val="00253E"/>
        </a:solidFill>
        <a:effectLst/>
      </p:bgPr>
    </p:bg>
    <p:spTree>
      <p:nvGrpSpPr>
        <p:cNvPr id="1" name="Shape 3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3" name="Shape 3453" descr="Shape 1456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4" name="Shape 3454"/>
          <p:cNvSpPr txBox="1">
            <a:spLocks noGrp="1"/>
          </p:cNvSpPr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2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5" name="Shape 3455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36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Only"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Shape 3457"/>
          <p:cNvSpPr/>
          <p:nvPr/>
        </p:nvSpPr>
        <p:spPr>
          <a:xfrm>
            <a:off x="0" y="4629148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3458" name="Shape 3458"/>
          <p:cNvSpPr txBox="1">
            <a:spLocks noGrp="1"/>
          </p:cNvSpPr>
          <p:nvPr>
            <p:ph type="title"/>
          </p:nvPr>
        </p:nvSpPr>
        <p:spPr>
          <a:xfrm>
            <a:off x="366710" y="32543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venir"/>
              <a:buNone/>
              <a:defRPr sz="3200" b="0" i="0" u="none" strike="noStrike" cap="none">
                <a:solidFill>
                  <a:srgbClr val="00888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9" name="Shape 3459"/>
          <p:cNvSpPr txBox="1"/>
          <p:nvPr/>
        </p:nvSpPr>
        <p:spPr>
          <a:xfrm>
            <a:off x="366712" y="5043846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Copyright 2014 Pivotal. All rights reserved.</a:t>
            </a:r>
          </a:p>
        </p:txBody>
      </p:sp>
      <p:pic>
        <p:nvPicPr>
          <p:cNvPr id="3460" name="Shape 3460" descr="Shape 14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7764" y="4709392"/>
            <a:ext cx="9651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1" name="Shape 3461"/>
          <p:cNvSpPr txBox="1">
            <a:spLocks noGrp="1"/>
          </p:cNvSpPr>
          <p:nvPr>
            <p:ph type="sldNum" idx="12"/>
          </p:nvPr>
        </p:nvSpPr>
        <p:spPr>
          <a:xfrm>
            <a:off x="8959846" y="5021491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47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">
    <p:bg>
      <p:bgPr>
        <a:solidFill>
          <a:srgbClr val="1AB9A5"/>
        </a:solidFill>
        <a:effectLst/>
      </p:bgPr>
    </p:bg>
    <p:spTree>
      <p:nvGrpSpPr>
        <p:cNvPr id="1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3" name="Shape 3463" descr="Shape 1466"/>
          <p:cNvPicPr preferRelativeResize="0"/>
          <p:nvPr/>
        </p:nvPicPr>
        <p:blipFill rotWithShape="1">
          <a:blip r:embed="rId2">
            <a:alphaModFix/>
          </a:blip>
          <a:srcRect t="1905" r="8366" b="13799"/>
          <a:stretch/>
        </p:blipFill>
        <p:spPr>
          <a:xfrm>
            <a:off x="767533" y="-22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4" name="Shape 3464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333"/>
                </a:srgbClr>
              </a:gs>
            </a:gsLst>
            <a:lin ang="0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A9DBD6"/>
              </a:buClr>
            </a:pPr>
            <a:endParaRPr sz="1800">
              <a:solidFill>
                <a:srgbClr val="A9DBD6"/>
              </a:solidFill>
            </a:endParaRPr>
          </a:p>
        </p:txBody>
      </p:sp>
      <p:pic>
        <p:nvPicPr>
          <p:cNvPr id="3465" name="Shape 3465" descr="Shape 14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18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6" name="Shape 3466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7" name="Shape 3467"/>
          <p:cNvSpPr txBox="1">
            <a:spLocks noGrp="1"/>
          </p:cNvSpPr>
          <p:nvPr>
            <p:ph type="title"/>
          </p:nvPr>
        </p:nvSpPr>
        <p:spPr>
          <a:xfrm>
            <a:off x="668791" y="1737009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3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Shape 3468"/>
          <p:cNvSpPr txBox="1"/>
          <p:nvPr/>
        </p:nvSpPr>
        <p:spPr>
          <a:xfrm>
            <a:off x="6402853" y="4782060"/>
            <a:ext cx="2656800" cy="2688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t" anchorCtr="0">
            <a:noAutofit/>
          </a:bodyPr>
          <a:lstStyle/>
          <a:p>
            <a:pPr algn="r">
              <a:buClr>
                <a:srgbClr val="D5EDEA"/>
              </a:buClr>
              <a:buSzPct val="25000"/>
            </a:pPr>
            <a:r>
              <a:rPr lang="en" sz="700">
                <a:solidFill>
                  <a:srgbClr val="D5EDEA"/>
                </a:solidFill>
              </a:rPr>
              <a:t>© Copyright 2017 Pivotal Software, Inc. All rights Reserved.</a:t>
            </a:r>
          </a:p>
        </p:txBody>
      </p:sp>
      <p:sp>
        <p:nvSpPr>
          <p:cNvPr id="3469" name="Shape 3469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60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5_Blank">
    <p:spTree>
      <p:nvGrpSpPr>
        <p:cNvPr id="1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1" name="Shape 3471" descr="Shape 14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2" name="Shape 3472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72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only">
    <p:spTree>
      <p:nvGrpSpPr>
        <p:cNvPr id="1" name="Shape 3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4" name="Shape 3474"/>
          <p:cNvSpPr txBox="1">
            <a:spLocks noGrp="1"/>
          </p:cNvSpPr>
          <p:nvPr>
            <p:ph type="title"/>
          </p:nvPr>
        </p:nvSpPr>
        <p:spPr>
          <a:xfrm>
            <a:off x="311693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Shape 3475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07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Side-by-Side"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7" name="Shape 3477" descr="Shape 14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8" name="Shape 3478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79" name="Shape 3479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80" name="Shape 3480"/>
          <p:cNvSpPr txBox="1">
            <a:spLocks noGrp="1"/>
          </p:cNvSpPr>
          <p:nvPr>
            <p:ph type="title"/>
          </p:nvPr>
        </p:nvSpPr>
        <p:spPr>
          <a:xfrm>
            <a:off x="253550" y="151268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Shape 3481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87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6_Blank">
    <p:spTree>
      <p:nvGrpSpPr>
        <p:cNvPr id="1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3" name="Shape 3483" descr="Shape 14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4" name="Shape 3484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55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lumns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Shape 1494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5" name="Shape 1495"/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6" name="Shape 1496"/>
          <p:cNvSpPr txBox="1">
            <a:spLocks noGrp="1"/>
          </p:cNvSpPr>
          <p:nvPr>
            <p:ph type="body" idx="2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7" name="Shape 1497"/>
          <p:cNvSpPr txBox="1">
            <a:spLocks noGrp="1"/>
          </p:cNvSpPr>
          <p:nvPr>
            <p:ph type="sldNum" idx="12"/>
          </p:nvPr>
        </p:nvSpPr>
        <p:spPr>
          <a:xfrm>
            <a:off x="8684343" y="470081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2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Side-by-Side">
    <p:spTree>
      <p:nvGrpSpPr>
        <p:cNvPr id="1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6" name="Shape 3486" descr="Shape 14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7" name="Shape 3487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8" name="Shape 3488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89" name="Shape 3489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0" name="Shape 3490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Body">
    <p:spTree>
      <p:nvGrpSpPr>
        <p:cNvPr id="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2" name="Shape 3492" descr="Shape 14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Shape 3493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4" name="Shape 3494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44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slide">
    <p:spTree>
      <p:nvGrpSpPr>
        <p:cNvPr id="1" name="Shape 3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6" name="Shape 3496"/>
          <p:cNvSpPr txBox="1">
            <a:spLocks noGrp="1"/>
          </p:cNvSpPr>
          <p:nvPr>
            <p:ph type="title"/>
          </p:nvPr>
        </p:nvSpPr>
        <p:spPr>
          <a:xfrm>
            <a:off x="311708" y="74457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7" name="Shape 3497"/>
          <p:cNvSpPr txBox="1">
            <a:spLocks noGrp="1"/>
          </p:cNvSpPr>
          <p:nvPr>
            <p:ph type="body" idx="1"/>
          </p:nvPr>
        </p:nvSpPr>
        <p:spPr>
          <a:xfrm>
            <a:off x="311696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8" name="Shape 3498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4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Section header"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Shape 3500"/>
          <p:cNvSpPr txBox="1">
            <a:spLocks noGrp="1"/>
          </p:cNvSpPr>
          <p:nvPr>
            <p:ph type="title"/>
          </p:nvPr>
        </p:nvSpPr>
        <p:spPr>
          <a:xfrm>
            <a:off x="311696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01" name="Shape 3501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1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body"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Shape 3503"/>
          <p:cNvSpPr txBox="1">
            <a:spLocks noGrp="1"/>
          </p:cNvSpPr>
          <p:nvPr>
            <p:ph type="title"/>
          </p:nvPr>
        </p:nvSpPr>
        <p:spPr>
          <a:xfrm>
            <a:off x="311696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04" name="Shape 3504"/>
          <p:cNvSpPr txBox="1">
            <a:spLocks noGrp="1"/>
          </p:cNvSpPr>
          <p:nvPr>
            <p:ph type="body" idx="1"/>
          </p:nvPr>
        </p:nvSpPr>
        <p:spPr>
          <a:xfrm>
            <a:off x="311696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1430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430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430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30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05" name="Shape 3505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61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two columns"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Shape 3507"/>
          <p:cNvSpPr txBox="1">
            <a:spLocks noGrp="1"/>
          </p:cNvSpPr>
          <p:nvPr>
            <p:ph type="title"/>
          </p:nvPr>
        </p:nvSpPr>
        <p:spPr>
          <a:xfrm>
            <a:off x="311696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08" name="Shape 3508"/>
          <p:cNvSpPr txBox="1">
            <a:spLocks noGrp="1"/>
          </p:cNvSpPr>
          <p:nvPr>
            <p:ph type="body" idx="1"/>
          </p:nvPr>
        </p:nvSpPr>
        <p:spPr>
          <a:xfrm>
            <a:off x="311696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88900" marR="0" lvl="0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" marR="0" lvl="1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900" marR="0" lvl="2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8900" marR="0" lvl="3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8900" marR="0" lvl="4" indent="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09" name="Shape 3509"/>
          <p:cNvSpPr txBox="1">
            <a:spLocks noGrp="1"/>
          </p:cNvSpPr>
          <p:nvPr>
            <p:ph type="body" idx="2"/>
          </p:nvPr>
        </p:nvSpPr>
        <p:spPr>
          <a:xfrm>
            <a:off x="4832398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10" name="Shape 3510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19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only">
    <p:spTree>
      <p:nvGrpSpPr>
        <p:cNvPr id="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Shape 3512"/>
          <p:cNvSpPr txBox="1">
            <a:spLocks noGrp="1"/>
          </p:cNvSpPr>
          <p:nvPr>
            <p:ph type="title"/>
          </p:nvPr>
        </p:nvSpPr>
        <p:spPr>
          <a:xfrm>
            <a:off x="311696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13" name="Shape 3513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92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One column text">
    <p:spTree>
      <p:nvGrpSpPr>
        <p:cNvPr id="1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Shape 3515"/>
          <p:cNvSpPr txBox="1">
            <a:spLocks noGrp="1"/>
          </p:cNvSpPr>
          <p:nvPr>
            <p:ph type="title"/>
          </p:nvPr>
        </p:nvSpPr>
        <p:spPr>
          <a:xfrm>
            <a:off x="311696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16" name="Shape 3516"/>
          <p:cNvSpPr txBox="1">
            <a:spLocks noGrp="1"/>
          </p:cNvSpPr>
          <p:nvPr>
            <p:ph type="body" idx="1"/>
          </p:nvPr>
        </p:nvSpPr>
        <p:spPr>
          <a:xfrm>
            <a:off x="311696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76200" marR="0" lvl="0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6200" marR="0" lvl="1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6200" marR="0" lvl="2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6200" marR="0" lvl="3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6200" marR="0" lvl="4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17" name="Shape 3517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72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Main point">
    <p:spTree>
      <p:nvGrpSpPr>
        <p:cNvPr id="1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Shape 3519"/>
          <p:cNvSpPr txBox="1">
            <a:spLocks noGrp="1"/>
          </p:cNvSpPr>
          <p:nvPr>
            <p:ph type="title"/>
          </p:nvPr>
        </p:nvSpPr>
        <p:spPr>
          <a:xfrm>
            <a:off x="490250" y="450145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0" name="Shape 3520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4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Section title and description">
    <p:spTree>
      <p:nvGrpSpPr>
        <p:cNvPr id="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Shape 35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3523" name="Shape 35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4" name="Shape 3524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5" name="Shape 3525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6" name="Shape 3526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56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Shape 1499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0" name="Shape 1500"/>
          <p:cNvSpPr txBox="1">
            <a:spLocks noGrp="1"/>
          </p:cNvSpPr>
          <p:nvPr>
            <p:ph type="sldNum" idx="12"/>
          </p:nvPr>
        </p:nvSpPr>
        <p:spPr>
          <a:xfrm>
            <a:off x="8684343" y="470081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02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Caption">
    <p:spTree>
      <p:nvGrpSpPr>
        <p:cNvPr id="1" name="Shape 3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8" name="Shape 3528"/>
          <p:cNvSpPr txBox="1">
            <a:spLocks noGrp="1"/>
          </p:cNvSpPr>
          <p:nvPr>
            <p:ph type="body" idx="1"/>
          </p:nvPr>
        </p:nvSpPr>
        <p:spPr>
          <a:xfrm>
            <a:off x="311696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43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430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300" marR="0" lvl="4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9" name="Shape 3529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ig number">
    <p:spTree>
      <p:nvGrpSpPr>
        <p:cNvPr id="1" name="Shape 3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Shape 3531"/>
          <p:cNvSpPr txBox="1">
            <a:spLocks noGrp="1"/>
          </p:cNvSpPr>
          <p:nvPr>
            <p:ph type="title"/>
          </p:nvPr>
        </p:nvSpPr>
        <p:spPr>
          <a:xfrm>
            <a:off x="311696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2" name="Shape 3532"/>
          <p:cNvSpPr txBox="1">
            <a:spLocks noGrp="1"/>
          </p:cNvSpPr>
          <p:nvPr>
            <p:ph type="body" idx="1"/>
          </p:nvPr>
        </p:nvSpPr>
        <p:spPr>
          <a:xfrm>
            <a:off x="311696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14300" marR="0" lvl="0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4300" marR="0" lvl="1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" marR="0" lvl="2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4300" marR="0" lvl="3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300" marR="0" lvl="4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3" name="Shape 3533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9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7_Blank">
    <p:spTree>
      <p:nvGrpSpPr>
        <p:cNvPr id="1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5" name="Shape 3535"/>
          <p:cNvSpPr txBox="1">
            <a:spLocks noGrp="1"/>
          </p:cNvSpPr>
          <p:nvPr>
            <p:ph type="sldNum" idx="12"/>
          </p:nvPr>
        </p:nvSpPr>
        <p:spPr>
          <a:xfrm>
            <a:off x="8684440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12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Divider">
    <p:bg>
      <p:bgPr>
        <a:solidFill>
          <a:srgbClr val="1AB9A5"/>
        </a:solidFill>
        <a:effectLst/>
      </p:bgPr>
    </p:bg>
    <p:spTree>
      <p:nvGrpSpPr>
        <p:cNvPr id="1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Shape 3537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538" name="Shape 3538"/>
          <p:cNvCxnSpPr/>
          <p:nvPr/>
        </p:nvCxnSpPr>
        <p:spPr>
          <a:xfrm>
            <a:off x="4202555" y="2323833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39" name="Shape 3539" descr="Shape 1542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0" name="Shape 3540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3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Intro">
    <p:spTree>
      <p:nvGrpSpPr>
        <p:cNvPr id="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Shape 3542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pic>
        <p:nvPicPr>
          <p:cNvPr id="3543" name="Shape 3543" descr="Shape 1546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4" name="Shape 3544"/>
          <p:cNvCxnSpPr/>
          <p:nvPr/>
        </p:nvCxnSpPr>
        <p:spPr>
          <a:xfrm>
            <a:off x="301139" y="2126467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45" name="Shape 3545"/>
          <p:cNvSpPr txBox="1">
            <a:spLocks noGrp="1"/>
          </p:cNvSpPr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546" name="Shape 3546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47" name="Shape 3547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57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ody w/ Support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Shape 3549" descr="Shape 15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0" name="Shape 3550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1" name="Shape 3551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2" name="Shape 3552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3" name="Shape 3553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97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ody w/ Image">
    <p:spTree>
      <p:nvGrpSpPr>
        <p:cNvPr id="1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Shape 35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3556" name="Shape 3556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999999"/>
              </a:buClr>
              <a:buSzPct val="25000"/>
            </a:pPr>
            <a:r>
              <a:rPr lang="en" sz="1800" b="1">
                <a:solidFill>
                  <a:srgbClr val="999999"/>
                </a:solidFill>
              </a:rPr>
              <a:t>Cover with Image</a:t>
            </a:r>
          </a:p>
        </p:txBody>
      </p:sp>
      <p:pic>
        <p:nvPicPr>
          <p:cNvPr id="3557" name="Shape 3557" descr="Shape 15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8" name="Shape 3558"/>
          <p:cNvCxnSpPr/>
          <p:nvPr/>
        </p:nvCxnSpPr>
        <p:spPr>
          <a:xfrm>
            <a:off x="6088028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9" name="Shape 3559"/>
          <p:cNvSpPr txBox="1">
            <a:spLocks noGrp="1"/>
          </p:cNvSpPr>
          <p:nvPr>
            <p:ph type="title"/>
          </p:nvPr>
        </p:nvSpPr>
        <p:spPr>
          <a:xfrm>
            <a:off x="253550" y="151269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0" name="Shape 3560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02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8_Blank">
    <p:spTree>
      <p:nvGrpSpPr>
        <p:cNvPr id="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2" name="Shape 3562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41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Dark Mode — TESTING">
    <p:bg>
      <p:bgPr>
        <a:solidFill>
          <a:srgbClr val="00253E"/>
        </a:solidFill>
        <a:effectLst/>
      </p:bgPr>
    </p:bg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Shape 3564" descr="Shape 1567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5" name="Shape 3565"/>
          <p:cNvSpPr txBox="1">
            <a:spLocks noGrp="1"/>
          </p:cNvSpPr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6" name="Shape 3566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94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Statement">
    <p:spTree>
      <p:nvGrpSpPr>
        <p:cNvPr id="1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Shape 356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dist="23000" dir="5400000" rotWithShape="0">
              <a:srgbClr val="000000">
                <a:alpha val="3373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434343"/>
              </a:buClr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569" name="Shape 3569"/>
          <p:cNvSpPr txBox="1">
            <a:spLocks noGrp="1"/>
          </p:cNvSpPr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3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570" name="Shape 3570" descr="Shape 15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1" name="Shape 3571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85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Shape 1502"/>
          <p:cNvSpPr txBox="1">
            <a:spLocks noGrp="1"/>
          </p:cNvSpPr>
          <p:nvPr>
            <p:ph type="title"/>
          </p:nvPr>
        </p:nvSpPr>
        <p:spPr>
          <a:xfrm>
            <a:off x="311698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3" name="Shape 1503"/>
          <p:cNvSpPr txBox="1">
            <a:spLocks noGrp="1"/>
          </p:cNvSpPr>
          <p:nvPr>
            <p:ph type="body" idx="1"/>
          </p:nvPr>
        </p:nvSpPr>
        <p:spPr>
          <a:xfrm>
            <a:off x="311698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76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4" name="Shape 1504"/>
          <p:cNvSpPr txBox="1">
            <a:spLocks noGrp="1"/>
          </p:cNvSpPr>
          <p:nvPr>
            <p:ph type="sldNum" idx="12"/>
          </p:nvPr>
        </p:nvSpPr>
        <p:spPr>
          <a:xfrm>
            <a:off x="8684343" y="470081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28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9_Blank">
    <p:spTree>
      <p:nvGrpSpPr>
        <p:cNvPr id="1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3" name="Shape 3573" descr="Shape 15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4" name="Shape 3574"/>
          <p:cNvSpPr/>
          <p:nvPr/>
        </p:nvSpPr>
        <p:spPr>
          <a:xfrm>
            <a:off x="114300" y="112010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3575" name="Shape 3575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92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0_Blank">
    <p:spTree>
      <p:nvGrpSpPr>
        <p:cNvPr id="1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7" name="Shape 3577" descr="Shape 15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8" name="Shape 3578"/>
          <p:cNvSpPr/>
          <p:nvPr/>
        </p:nvSpPr>
        <p:spPr>
          <a:xfrm>
            <a:off x="114300" y="112010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3579" name="Shape 3579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7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1_Blank">
    <p:spTree>
      <p:nvGrpSpPr>
        <p:cNvPr id="1" name="Shape 3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1" name="Shape 3581" descr="Shape 15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2" name="Shape 3582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46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2_Blank">
    <p:spTree>
      <p:nvGrpSpPr>
        <p:cNvPr id="1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" name="Shape 3584" descr="Shape 15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5" name="Shape 3585"/>
          <p:cNvSpPr/>
          <p:nvPr/>
        </p:nvSpPr>
        <p:spPr>
          <a:xfrm>
            <a:off x="114300" y="112009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3586" name="Shape 3586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8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">
    <p:bg>
      <p:bgPr>
        <a:solidFill>
          <a:srgbClr val="1AB9A5"/>
        </a:solidFill>
        <a:effectLst/>
      </p:bgPr>
    </p:bg>
    <p:spTree>
      <p:nvGrpSpPr>
        <p:cNvPr id="1" name="Shape 3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8" name="Shape 3588" descr="Shape 1591"/>
          <p:cNvPicPr preferRelativeResize="0"/>
          <p:nvPr/>
        </p:nvPicPr>
        <p:blipFill rotWithShape="1">
          <a:blip r:embed="rId2">
            <a:alphaModFix/>
          </a:blip>
          <a:srcRect t="1905" r="8366" b="13799"/>
          <a:stretch/>
        </p:blipFill>
        <p:spPr>
          <a:xfrm>
            <a:off x="767533" y="-22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9" name="Shape 3589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2941"/>
                </a:srgbClr>
              </a:gs>
            </a:gsLst>
            <a:lin ang="0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A9DBD6"/>
              </a:buClr>
            </a:pPr>
            <a:endParaRPr sz="1800">
              <a:solidFill>
                <a:srgbClr val="A9DBD6"/>
              </a:solidFill>
            </a:endParaRPr>
          </a:p>
        </p:txBody>
      </p:sp>
      <p:pic>
        <p:nvPicPr>
          <p:cNvPr id="3590" name="Shape 3590" descr="Shape 15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17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1" name="Shape 3591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2" name="Shape 3592"/>
          <p:cNvSpPr txBox="1">
            <a:spLocks noGrp="1"/>
          </p:cNvSpPr>
          <p:nvPr>
            <p:ph type="title"/>
          </p:nvPr>
        </p:nvSpPr>
        <p:spPr>
          <a:xfrm>
            <a:off x="668791" y="1737008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3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3" name="Shape 3593"/>
          <p:cNvSpPr txBox="1"/>
          <p:nvPr/>
        </p:nvSpPr>
        <p:spPr>
          <a:xfrm>
            <a:off x="6402851" y="4782060"/>
            <a:ext cx="2656800" cy="2688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t" anchorCtr="0">
            <a:noAutofit/>
          </a:bodyPr>
          <a:lstStyle/>
          <a:p>
            <a:pPr algn="r">
              <a:buClr>
                <a:srgbClr val="D5EDEA"/>
              </a:buClr>
              <a:buSzPct val="25000"/>
            </a:pPr>
            <a:r>
              <a:rPr lang="en" sz="700">
                <a:solidFill>
                  <a:srgbClr val="D5EDEA"/>
                </a:solidFill>
              </a:rPr>
              <a:t>© Copyright 2017 Pivotal Software, Inc. All rights Reserved.</a:t>
            </a:r>
          </a:p>
        </p:txBody>
      </p:sp>
      <p:sp>
        <p:nvSpPr>
          <p:cNvPr id="3594" name="Shape 3594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0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3_Blank">
    <p:spTree>
      <p:nvGrpSpPr>
        <p:cNvPr id="1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6" name="Shape 3596" descr="Shape 15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7" name="Shape 3597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34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only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9" name="Shape 3599"/>
          <p:cNvSpPr txBox="1">
            <a:spLocks noGrp="1"/>
          </p:cNvSpPr>
          <p:nvPr>
            <p:ph type="title"/>
          </p:nvPr>
        </p:nvSpPr>
        <p:spPr>
          <a:xfrm>
            <a:off x="311694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0" name="Shape 3600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04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Body"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2" name="Shape 3602" descr="Shape 16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3" name="Shape 3603"/>
          <p:cNvSpPr txBox="1">
            <a:spLocks noGrp="1"/>
          </p:cNvSpPr>
          <p:nvPr>
            <p:ph type="title"/>
          </p:nvPr>
        </p:nvSpPr>
        <p:spPr>
          <a:xfrm>
            <a:off x="253550" y="151268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4" name="Shape 3604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63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Side-by-Side">
    <p:spTree>
      <p:nvGrpSpPr>
        <p:cNvPr id="1" name="Shape 3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6" name="Shape 3606" descr="Shape 16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7" name="Shape 3607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8" name="Shape 3608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9" name="Shape 3609"/>
          <p:cNvSpPr txBox="1">
            <a:spLocks noGrp="1"/>
          </p:cNvSpPr>
          <p:nvPr>
            <p:ph type="title"/>
          </p:nvPr>
        </p:nvSpPr>
        <p:spPr>
          <a:xfrm>
            <a:off x="253550" y="151268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0" name="Shape 3610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94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Divider">
    <p:bg>
      <p:bgPr>
        <a:solidFill>
          <a:srgbClr val="1AB9A5"/>
        </a:solidFill>
        <a:effectLst/>
      </p:bgPr>
    </p:bg>
    <p:spTree>
      <p:nvGrpSpPr>
        <p:cNvPr id="1" name="Shape 3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2" name="Shape 3612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613" name="Shape 3613"/>
          <p:cNvCxnSpPr/>
          <p:nvPr/>
        </p:nvCxnSpPr>
        <p:spPr>
          <a:xfrm>
            <a:off x="4202555" y="2323832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14" name="Shape 3614" descr="Shape 1617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5" name="Shape 3615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06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1" name="Shape 21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12" name="Shape 21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Shape 1506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7" name="Shape 1507"/>
          <p:cNvSpPr txBox="1">
            <a:spLocks noGrp="1"/>
          </p:cNvSpPr>
          <p:nvPr>
            <p:ph type="sldNum" idx="12"/>
          </p:nvPr>
        </p:nvSpPr>
        <p:spPr>
          <a:xfrm>
            <a:off x="8684343" y="470081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28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Statement">
    <p:spTree>
      <p:nvGrpSpPr>
        <p:cNvPr id="1" name="Shape 3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7" name="Shape 36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dist="23000" dir="5400000" rotWithShape="0">
              <a:srgbClr val="000000">
                <a:alpha val="3333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434343"/>
              </a:buClr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618" name="Shape 3618"/>
          <p:cNvSpPr txBox="1">
            <a:spLocks noGrp="1"/>
          </p:cNvSpPr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3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619" name="Shape 3619" descr="Shape 16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0" name="Shape 3620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48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4_Blank"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2" name="Shape 3622" descr="Shape 16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3" name="Shape 3623"/>
          <p:cNvSpPr/>
          <p:nvPr/>
        </p:nvSpPr>
        <p:spPr>
          <a:xfrm>
            <a:off x="114300" y="112009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3624" name="Shape 3624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49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slide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Shape 3626"/>
          <p:cNvSpPr txBox="1">
            <a:spLocks noGrp="1"/>
          </p:cNvSpPr>
          <p:nvPr>
            <p:ph type="title"/>
          </p:nvPr>
        </p:nvSpPr>
        <p:spPr>
          <a:xfrm>
            <a:off x="311708" y="74457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7" name="Shape 3627"/>
          <p:cNvSpPr txBox="1">
            <a:spLocks noGrp="1"/>
          </p:cNvSpPr>
          <p:nvPr>
            <p:ph type="body" idx="1"/>
          </p:nvPr>
        </p:nvSpPr>
        <p:spPr>
          <a:xfrm>
            <a:off x="311694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8" name="Shape 3628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06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Section header">
    <p:spTree>
      <p:nvGrpSpPr>
        <p:cNvPr id="1" name="Shape 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Shape 3630"/>
          <p:cNvSpPr txBox="1">
            <a:spLocks noGrp="1"/>
          </p:cNvSpPr>
          <p:nvPr>
            <p:ph type="title"/>
          </p:nvPr>
        </p:nvSpPr>
        <p:spPr>
          <a:xfrm>
            <a:off x="311694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Shape 3631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63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body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Shape 3633"/>
          <p:cNvSpPr txBox="1">
            <a:spLocks noGrp="1"/>
          </p:cNvSpPr>
          <p:nvPr>
            <p:ph type="title"/>
          </p:nvPr>
        </p:nvSpPr>
        <p:spPr>
          <a:xfrm>
            <a:off x="311694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4" name="Shape 3634"/>
          <p:cNvSpPr txBox="1">
            <a:spLocks noGrp="1"/>
          </p:cNvSpPr>
          <p:nvPr>
            <p:ph type="body" idx="1"/>
          </p:nvPr>
        </p:nvSpPr>
        <p:spPr>
          <a:xfrm>
            <a:off x="311694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5" name="Shape 3635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90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two columns">
    <p:spTree>
      <p:nvGrpSpPr>
        <p:cNvPr id="1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Shape 3637"/>
          <p:cNvSpPr txBox="1">
            <a:spLocks noGrp="1"/>
          </p:cNvSpPr>
          <p:nvPr>
            <p:ph type="title"/>
          </p:nvPr>
        </p:nvSpPr>
        <p:spPr>
          <a:xfrm>
            <a:off x="311694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Shape 3638"/>
          <p:cNvSpPr txBox="1">
            <a:spLocks noGrp="1"/>
          </p:cNvSpPr>
          <p:nvPr>
            <p:ph type="body" idx="1"/>
          </p:nvPr>
        </p:nvSpPr>
        <p:spPr>
          <a:xfrm>
            <a:off x="311694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9" name="Shape 3639"/>
          <p:cNvSpPr txBox="1">
            <a:spLocks noGrp="1"/>
          </p:cNvSpPr>
          <p:nvPr>
            <p:ph type="body" idx="2"/>
          </p:nvPr>
        </p:nvSpPr>
        <p:spPr>
          <a:xfrm>
            <a:off x="4832398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0" name="Shape 3640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62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One column text">
    <p:spTree>
      <p:nvGrpSpPr>
        <p:cNvPr id="1" name="Shape 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2" name="Shape 3642"/>
          <p:cNvSpPr txBox="1">
            <a:spLocks noGrp="1"/>
          </p:cNvSpPr>
          <p:nvPr>
            <p:ph type="title"/>
          </p:nvPr>
        </p:nvSpPr>
        <p:spPr>
          <a:xfrm>
            <a:off x="311694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3" name="Shape 3643"/>
          <p:cNvSpPr txBox="1">
            <a:spLocks noGrp="1"/>
          </p:cNvSpPr>
          <p:nvPr>
            <p:ph type="body" idx="1"/>
          </p:nvPr>
        </p:nvSpPr>
        <p:spPr>
          <a:xfrm>
            <a:off x="311694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4" name="Shape 3644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21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Main point">
    <p:spTree>
      <p:nvGrpSpPr>
        <p:cNvPr id="1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Shape 3646"/>
          <p:cNvSpPr txBox="1">
            <a:spLocks noGrp="1"/>
          </p:cNvSpPr>
          <p:nvPr>
            <p:ph type="title"/>
          </p:nvPr>
        </p:nvSpPr>
        <p:spPr>
          <a:xfrm>
            <a:off x="490250" y="450145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7" name="Shape 3647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69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Section title and description">
    <p:spTree>
      <p:nvGrpSpPr>
        <p:cNvPr id="1" name="Shape 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Shape 36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3650" name="Shape 36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1" name="Shape 3651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2" name="Shape 3652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3" name="Shape 3653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48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Caption"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Shape 3655"/>
          <p:cNvSpPr txBox="1">
            <a:spLocks noGrp="1"/>
          </p:cNvSpPr>
          <p:nvPr>
            <p:ph type="body" idx="1"/>
          </p:nvPr>
        </p:nvSpPr>
        <p:spPr>
          <a:xfrm>
            <a:off x="311694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6" name="Shape 3656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44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1510" name="Shape 15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1" name="Shape 1511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2" name="Shape 1512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3" name="Shape 1513"/>
          <p:cNvSpPr txBox="1">
            <a:spLocks noGrp="1"/>
          </p:cNvSpPr>
          <p:nvPr>
            <p:ph type="sldNum" idx="12"/>
          </p:nvPr>
        </p:nvSpPr>
        <p:spPr>
          <a:xfrm>
            <a:off x="8684343" y="470081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3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Big number">
    <p:spTree>
      <p:nvGrpSpPr>
        <p:cNvPr id="1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Shape 3658"/>
          <p:cNvSpPr txBox="1">
            <a:spLocks noGrp="1"/>
          </p:cNvSpPr>
          <p:nvPr>
            <p:ph type="title"/>
          </p:nvPr>
        </p:nvSpPr>
        <p:spPr>
          <a:xfrm>
            <a:off x="311694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9" name="Shape 3659"/>
          <p:cNvSpPr txBox="1">
            <a:spLocks noGrp="1"/>
          </p:cNvSpPr>
          <p:nvPr>
            <p:ph type="body" idx="1"/>
          </p:nvPr>
        </p:nvSpPr>
        <p:spPr>
          <a:xfrm>
            <a:off x="311694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0" name="Shape 3660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9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5_Blank"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Shape 3662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3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Intro">
    <p:spTree>
      <p:nvGrpSpPr>
        <p:cNvPr id="1" name="Shape 3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4" name="Shape 3664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pic>
        <p:nvPicPr>
          <p:cNvPr id="3665" name="Shape 3665" descr="Shape 1668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6" name="Shape 3666"/>
          <p:cNvCxnSpPr/>
          <p:nvPr/>
        </p:nvCxnSpPr>
        <p:spPr>
          <a:xfrm>
            <a:off x="301137" y="2126466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7" name="Shape 3667"/>
          <p:cNvSpPr txBox="1">
            <a:spLocks noGrp="1"/>
          </p:cNvSpPr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668" name="Shape 3668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9" name="Shape 3669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13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Body w/ Support">
    <p:spTree>
      <p:nvGrpSpPr>
        <p:cNvPr id="1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1" name="Shape 3671" descr="Shape 16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2" name="Shape 3672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3" name="Shape 3673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74" name="Shape 3674"/>
          <p:cNvSpPr txBox="1">
            <a:spLocks noGrp="1"/>
          </p:cNvSpPr>
          <p:nvPr>
            <p:ph type="title"/>
          </p:nvPr>
        </p:nvSpPr>
        <p:spPr>
          <a:xfrm>
            <a:off x="253550" y="151268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75" name="Shape 3675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8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Body w/ Image"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Shape 3677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3678" name="Shape 3678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999999"/>
              </a:buClr>
              <a:buSzPct val="25000"/>
            </a:pPr>
            <a:r>
              <a:rPr lang="en" sz="1800" b="1">
                <a:solidFill>
                  <a:srgbClr val="999999"/>
                </a:solidFill>
              </a:rPr>
              <a:t>Cover with Image</a:t>
            </a:r>
          </a:p>
        </p:txBody>
      </p:sp>
      <p:pic>
        <p:nvPicPr>
          <p:cNvPr id="3679" name="Shape 3679" descr="Shape 16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0" name="Shape 3680"/>
          <p:cNvCxnSpPr/>
          <p:nvPr/>
        </p:nvCxnSpPr>
        <p:spPr>
          <a:xfrm>
            <a:off x="6088028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81" name="Shape 3681"/>
          <p:cNvSpPr txBox="1">
            <a:spLocks noGrp="1"/>
          </p:cNvSpPr>
          <p:nvPr>
            <p:ph type="title"/>
          </p:nvPr>
        </p:nvSpPr>
        <p:spPr>
          <a:xfrm>
            <a:off x="253550" y="151268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82" name="Shape 3682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03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6_Blank"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Shape 3684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03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Dark Mode — TESTING">
    <p:bg>
      <p:bgPr>
        <a:solidFill>
          <a:srgbClr val="00253E"/>
        </a:solidFill>
        <a:effectLst/>
      </p:bgPr>
    </p:bg>
    <p:spTree>
      <p:nvGrpSpPr>
        <p:cNvPr id="1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" name="Shape 3686" descr="Shape 1689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7" name="Shape 3687"/>
          <p:cNvSpPr txBox="1">
            <a:spLocks noGrp="1"/>
          </p:cNvSpPr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88" name="Shape 3688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82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">
    <p:bg>
      <p:bgPr>
        <a:solidFill>
          <a:srgbClr val="1AB9A5"/>
        </a:solidFill>
        <a:effectLst/>
      </p:bgPr>
    </p:bg>
    <p:spTree>
      <p:nvGrpSpPr>
        <p:cNvPr id="1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0" name="Shape 3690" descr="Shape 1693"/>
          <p:cNvPicPr preferRelativeResize="0"/>
          <p:nvPr/>
        </p:nvPicPr>
        <p:blipFill rotWithShape="1">
          <a:blip r:embed="rId2">
            <a:alphaModFix/>
          </a:blip>
          <a:srcRect t="1905" r="8366" b="13799"/>
          <a:stretch/>
        </p:blipFill>
        <p:spPr>
          <a:xfrm>
            <a:off x="767533" y="-22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1" name="Shape 3691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2941"/>
                </a:srgbClr>
              </a:gs>
            </a:gsLst>
            <a:lin ang="0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A9DBD6"/>
              </a:buClr>
            </a:pPr>
            <a:endParaRPr sz="1800">
              <a:solidFill>
                <a:srgbClr val="A9DBD6"/>
              </a:solidFill>
            </a:endParaRPr>
          </a:p>
        </p:txBody>
      </p:sp>
      <p:pic>
        <p:nvPicPr>
          <p:cNvPr id="3692" name="Shape 3692" descr="Shape 16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17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3" name="Shape 3693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4" name="Shape 3694"/>
          <p:cNvSpPr txBox="1">
            <a:spLocks noGrp="1"/>
          </p:cNvSpPr>
          <p:nvPr>
            <p:ph type="title"/>
          </p:nvPr>
        </p:nvSpPr>
        <p:spPr>
          <a:xfrm>
            <a:off x="668791" y="1737008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3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5" name="Shape 3695"/>
          <p:cNvSpPr txBox="1"/>
          <p:nvPr/>
        </p:nvSpPr>
        <p:spPr>
          <a:xfrm>
            <a:off x="6402851" y="4782060"/>
            <a:ext cx="2656800" cy="2688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t" anchorCtr="0">
            <a:noAutofit/>
          </a:bodyPr>
          <a:lstStyle/>
          <a:p>
            <a:pPr algn="r">
              <a:buClr>
                <a:srgbClr val="D5EDEA"/>
              </a:buClr>
              <a:buSzPct val="25000"/>
            </a:pPr>
            <a:r>
              <a:rPr lang="en" sz="700">
                <a:solidFill>
                  <a:srgbClr val="D5EDEA"/>
                </a:solidFill>
              </a:rPr>
              <a:t>© Copyright 2017 Pivotal Software, Inc. All rights Reserved.</a:t>
            </a:r>
          </a:p>
        </p:txBody>
      </p:sp>
      <p:sp>
        <p:nvSpPr>
          <p:cNvPr id="3696" name="Shape 3696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30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7_Blank"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8" name="Shape 3698" descr="Shape 17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9" name="Shape 3699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31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8_Blank"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1" name="Shape 3701" descr="Shape 17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2" name="Shape 3702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9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Shape 1515"/>
          <p:cNvSpPr txBox="1">
            <a:spLocks noGrp="1"/>
          </p:cNvSpPr>
          <p:nvPr>
            <p:ph type="body" idx="1"/>
          </p:nvPr>
        </p:nvSpPr>
        <p:spPr>
          <a:xfrm>
            <a:off x="311698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6" name="Shape 1516"/>
          <p:cNvSpPr txBox="1">
            <a:spLocks noGrp="1"/>
          </p:cNvSpPr>
          <p:nvPr>
            <p:ph type="sldNum" idx="12"/>
          </p:nvPr>
        </p:nvSpPr>
        <p:spPr>
          <a:xfrm>
            <a:off x="8684343" y="470081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44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Body"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4" name="Shape 3704" descr="Shape 17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5" name="Shape 3705"/>
          <p:cNvSpPr txBox="1">
            <a:spLocks noGrp="1"/>
          </p:cNvSpPr>
          <p:nvPr>
            <p:ph type="title"/>
          </p:nvPr>
        </p:nvSpPr>
        <p:spPr>
          <a:xfrm>
            <a:off x="253550" y="151268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6" name="Shape 3706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0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Divider">
    <p:bg>
      <p:bgPr>
        <a:solidFill>
          <a:srgbClr val="1AB9A5"/>
        </a:solidFill>
        <a:effectLst/>
      </p:bgPr>
    </p:bg>
    <p:spTree>
      <p:nvGrpSpPr>
        <p:cNvPr id="1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Shape 3708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709" name="Shape 3709"/>
          <p:cNvCxnSpPr/>
          <p:nvPr/>
        </p:nvCxnSpPr>
        <p:spPr>
          <a:xfrm>
            <a:off x="4202555" y="2323832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10" name="Shape 3710" descr="Shape 1713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1" name="Shape 3711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68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Body">
    <p:spTree>
      <p:nvGrpSpPr>
        <p:cNvPr id="1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3" name="Shape 3713" descr="Shape 17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4" name="Shape 3714"/>
          <p:cNvSpPr txBox="1">
            <a:spLocks noGrp="1"/>
          </p:cNvSpPr>
          <p:nvPr>
            <p:ph type="title"/>
          </p:nvPr>
        </p:nvSpPr>
        <p:spPr>
          <a:xfrm>
            <a:off x="253550" y="151267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5" name="Shape 3715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1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9_Blank">
    <p:spTree>
      <p:nvGrpSpPr>
        <p:cNvPr id="1" name="Shape 3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7" name="Shape 3717" descr="Shape 17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8" name="Shape 3718"/>
          <p:cNvSpPr/>
          <p:nvPr/>
        </p:nvSpPr>
        <p:spPr>
          <a:xfrm>
            <a:off x="114300" y="112009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3719" name="Shape 3719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44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slide">
    <p:spTree>
      <p:nvGrpSpPr>
        <p:cNvPr id="1" name="Shape 3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1" name="Shape 3721"/>
          <p:cNvSpPr txBox="1">
            <a:spLocks noGrp="1"/>
          </p:cNvSpPr>
          <p:nvPr>
            <p:ph type="title"/>
          </p:nvPr>
        </p:nvSpPr>
        <p:spPr>
          <a:xfrm>
            <a:off x="311708" y="74457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2" name="Shape 3722"/>
          <p:cNvSpPr txBox="1">
            <a:spLocks noGrp="1"/>
          </p:cNvSpPr>
          <p:nvPr>
            <p:ph type="body" idx="1"/>
          </p:nvPr>
        </p:nvSpPr>
        <p:spPr>
          <a:xfrm>
            <a:off x="311694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3" name="Shape 3723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12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Section header">
    <p:spTree>
      <p:nvGrpSpPr>
        <p:cNvPr id="1" name="Shape 3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5" name="Shape 3725"/>
          <p:cNvSpPr txBox="1">
            <a:spLocks noGrp="1"/>
          </p:cNvSpPr>
          <p:nvPr>
            <p:ph type="title"/>
          </p:nvPr>
        </p:nvSpPr>
        <p:spPr>
          <a:xfrm>
            <a:off x="311694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6" name="Shape 3726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47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body">
    <p:spTree>
      <p:nvGrpSpPr>
        <p:cNvPr id="1" name="Shape 3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8" name="Shape 3728"/>
          <p:cNvSpPr txBox="1">
            <a:spLocks noGrp="1"/>
          </p:cNvSpPr>
          <p:nvPr>
            <p:ph type="title"/>
          </p:nvPr>
        </p:nvSpPr>
        <p:spPr>
          <a:xfrm>
            <a:off x="311694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9" name="Shape 3729"/>
          <p:cNvSpPr txBox="1">
            <a:spLocks noGrp="1"/>
          </p:cNvSpPr>
          <p:nvPr>
            <p:ph type="body" idx="1"/>
          </p:nvPr>
        </p:nvSpPr>
        <p:spPr>
          <a:xfrm>
            <a:off x="311694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2860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2860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860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0" name="Shape 3730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20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two columns">
    <p:spTree>
      <p:nvGrpSpPr>
        <p:cNvPr id="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Shape 3732"/>
          <p:cNvSpPr txBox="1">
            <a:spLocks noGrp="1"/>
          </p:cNvSpPr>
          <p:nvPr>
            <p:ph type="title"/>
          </p:nvPr>
        </p:nvSpPr>
        <p:spPr>
          <a:xfrm>
            <a:off x="311694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3" name="Shape 3733"/>
          <p:cNvSpPr txBox="1">
            <a:spLocks noGrp="1"/>
          </p:cNvSpPr>
          <p:nvPr>
            <p:ph type="body" idx="1"/>
          </p:nvPr>
        </p:nvSpPr>
        <p:spPr>
          <a:xfrm>
            <a:off x="311694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780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780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780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780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4" name="Shape 3734"/>
          <p:cNvSpPr txBox="1">
            <a:spLocks noGrp="1"/>
          </p:cNvSpPr>
          <p:nvPr>
            <p:ph type="body" idx="2"/>
          </p:nvPr>
        </p:nvSpPr>
        <p:spPr>
          <a:xfrm>
            <a:off x="4832398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5" name="Shape 3735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14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only">
    <p:spTree>
      <p:nvGrpSpPr>
        <p:cNvPr id="1" name="Shape 3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" name="Shape 3737"/>
          <p:cNvSpPr txBox="1">
            <a:spLocks noGrp="1"/>
          </p:cNvSpPr>
          <p:nvPr>
            <p:ph type="title"/>
          </p:nvPr>
        </p:nvSpPr>
        <p:spPr>
          <a:xfrm>
            <a:off x="311694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8" name="Shape 3738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87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One column text">
    <p:spTree>
      <p:nvGrpSpPr>
        <p:cNvPr id="1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0" name="Shape 3740"/>
          <p:cNvSpPr txBox="1">
            <a:spLocks noGrp="1"/>
          </p:cNvSpPr>
          <p:nvPr>
            <p:ph type="title"/>
          </p:nvPr>
        </p:nvSpPr>
        <p:spPr>
          <a:xfrm>
            <a:off x="311694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1" name="Shape 3741"/>
          <p:cNvSpPr txBox="1">
            <a:spLocks noGrp="1"/>
          </p:cNvSpPr>
          <p:nvPr>
            <p:ph type="body" idx="1"/>
          </p:nvPr>
        </p:nvSpPr>
        <p:spPr>
          <a:xfrm>
            <a:off x="311694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52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5240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240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240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2" name="Shape 3742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87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Shape 1518"/>
          <p:cNvSpPr txBox="1">
            <a:spLocks noGrp="1"/>
          </p:cNvSpPr>
          <p:nvPr>
            <p:ph type="title"/>
          </p:nvPr>
        </p:nvSpPr>
        <p:spPr>
          <a:xfrm>
            <a:off x="311698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9" name="Shape 1519"/>
          <p:cNvSpPr txBox="1">
            <a:spLocks noGrp="1"/>
          </p:cNvSpPr>
          <p:nvPr>
            <p:ph type="body" idx="1"/>
          </p:nvPr>
        </p:nvSpPr>
        <p:spPr>
          <a:xfrm>
            <a:off x="311698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0" name="Shape 1520"/>
          <p:cNvSpPr txBox="1">
            <a:spLocks noGrp="1"/>
          </p:cNvSpPr>
          <p:nvPr>
            <p:ph type="sldNum" idx="12"/>
          </p:nvPr>
        </p:nvSpPr>
        <p:spPr>
          <a:xfrm>
            <a:off x="8684343" y="470081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61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Main point">
    <p:spTree>
      <p:nvGrpSpPr>
        <p:cNvPr id="1" name="Shape 3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4" name="Shape 3744"/>
          <p:cNvSpPr txBox="1">
            <a:spLocks noGrp="1"/>
          </p:cNvSpPr>
          <p:nvPr>
            <p:ph type="title"/>
          </p:nvPr>
        </p:nvSpPr>
        <p:spPr>
          <a:xfrm>
            <a:off x="490250" y="450145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5" name="Shape 3745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Section title and description">
    <p:spTree>
      <p:nvGrpSpPr>
        <p:cNvPr id="1" name="Shape 3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" name="Shape 374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3748" name="Shape 37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9" name="Shape 3749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0" name="Shape 3750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1" name="Shape 3751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83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Caption">
    <p:spTree>
      <p:nvGrpSpPr>
        <p:cNvPr id="1" name="Shape 3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3" name="Shape 3753"/>
          <p:cNvSpPr txBox="1">
            <a:spLocks noGrp="1"/>
          </p:cNvSpPr>
          <p:nvPr>
            <p:ph type="body" idx="1"/>
          </p:nvPr>
        </p:nvSpPr>
        <p:spPr>
          <a:xfrm>
            <a:off x="311694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28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286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8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4" name="Shape 3754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68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Big number">
    <p:spTree>
      <p:nvGrpSpPr>
        <p:cNvPr id="1" name="Shape 3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6" name="Shape 3756"/>
          <p:cNvSpPr txBox="1">
            <a:spLocks noGrp="1"/>
          </p:cNvSpPr>
          <p:nvPr>
            <p:ph type="title"/>
          </p:nvPr>
        </p:nvSpPr>
        <p:spPr>
          <a:xfrm>
            <a:off x="311694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7" name="Shape 3757"/>
          <p:cNvSpPr txBox="1">
            <a:spLocks noGrp="1"/>
          </p:cNvSpPr>
          <p:nvPr>
            <p:ph type="body" idx="1"/>
          </p:nvPr>
        </p:nvSpPr>
        <p:spPr>
          <a:xfrm>
            <a:off x="311694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28600" marR="0" lvl="1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28600" marR="0" lvl="2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8600" marR="0" lvl="3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" marR="0" lvl="4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8" name="Shape 3758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34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0_Blank">
    <p:spTree>
      <p:nvGrpSpPr>
        <p:cNvPr id="1" name="Shape 3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0" name="Shape 3760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Intro">
    <p:spTree>
      <p:nvGrpSpPr>
        <p:cNvPr id="1" name="Shape 3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2" name="Shape 3762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pic>
        <p:nvPicPr>
          <p:cNvPr id="3763" name="Shape 3763" descr="Shape 1766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4" name="Shape 3764"/>
          <p:cNvCxnSpPr/>
          <p:nvPr/>
        </p:nvCxnSpPr>
        <p:spPr>
          <a:xfrm>
            <a:off x="301137" y="2126466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5" name="Shape 3765"/>
          <p:cNvSpPr txBox="1">
            <a:spLocks noGrp="1"/>
          </p:cNvSpPr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766" name="Shape 3766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7" name="Shape 3767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47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Body w/ Support">
    <p:spTree>
      <p:nvGrpSpPr>
        <p:cNvPr id="1" name="Shape 3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9" name="Shape 3769" descr="Shape 17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0" name="Shape 3770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1" name="Shape 3771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2" name="Shape 3772"/>
          <p:cNvSpPr txBox="1">
            <a:spLocks noGrp="1"/>
          </p:cNvSpPr>
          <p:nvPr>
            <p:ph type="title"/>
          </p:nvPr>
        </p:nvSpPr>
        <p:spPr>
          <a:xfrm>
            <a:off x="253550" y="151268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73" name="Shape 3773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42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Body w/ Image">
    <p:spTree>
      <p:nvGrpSpPr>
        <p:cNvPr id="1" name="Shape 3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5" name="Shape 377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3776" name="Shape 3776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999999"/>
              </a:buClr>
              <a:buSzPct val="25000"/>
            </a:pPr>
            <a:r>
              <a:rPr lang="en" sz="1800" b="1">
                <a:solidFill>
                  <a:srgbClr val="999999"/>
                </a:solidFill>
              </a:rPr>
              <a:t>Cover with Image</a:t>
            </a:r>
          </a:p>
        </p:txBody>
      </p:sp>
      <p:pic>
        <p:nvPicPr>
          <p:cNvPr id="3777" name="Shape 3777" descr="Shape 17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8" name="Shape 3778"/>
          <p:cNvCxnSpPr/>
          <p:nvPr/>
        </p:nvCxnSpPr>
        <p:spPr>
          <a:xfrm>
            <a:off x="6088028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9" name="Shape 3779"/>
          <p:cNvSpPr txBox="1">
            <a:spLocks noGrp="1"/>
          </p:cNvSpPr>
          <p:nvPr>
            <p:ph type="title"/>
          </p:nvPr>
        </p:nvSpPr>
        <p:spPr>
          <a:xfrm>
            <a:off x="253550" y="151268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80" name="Shape 3780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01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1_Blank">
    <p:spTree>
      <p:nvGrpSpPr>
        <p:cNvPr id="1" name="Shape 3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2" name="Shape 3782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6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Dark Mode — TESTING">
    <p:bg>
      <p:bgPr>
        <a:solidFill>
          <a:srgbClr val="00253E"/>
        </a:solidFill>
        <a:effectLst/>
      </p:bgPr>
    </p:bg>
    <p:spTree>
      <p:nvGrpSpPr>
        <p:cNvPr id="1" name="Shape 3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4" name="Shape 3784" descr="Shape 1787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5" name="Shape 3785"/>
          <p:cNvSpPr txBox="1">
            <a:spLocks noGrp="1"/>
          </p:cNvSpPr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86" name="Shape 3786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17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Shape 1522"/>
          <p:cNvSpPr txBox="1">
            <a:spLocks noGrp="1"/>
          </p:cNvSpPr>
          <p:nvPr>
            <p:ph type="sldNum" idx="12"/>
          </p:nvPr>
        </p:nvSpPr>
        <p:spPr>
          <a:xfrm>
            <a:off x="8684343" y="470081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81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Statement">
    <p:spTree>
      <p:nvGrpSpPr>
        <p:cNvPr id="1" name="Shape 3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" name="Shape 378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dist="23000" dir="5400000" rotWithShape="0">
              <a:srgbClr val="000000">
                <a:alpha val="3333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434343"/>
              </a:buClr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789" name="Shape 3789"/>
          <p:cNvSpPr txBox="1">
            <a:spLocks noGrp="1"/>
          </p:cNvSpPr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3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790" name="Shape 3790" descr="Shape 17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1" name="Shape 3791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90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2_Blank">
    <p:spTree>
      <p:nvGrpSpPr>
        <p:cNvPr id="1" name="Shape 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3" name="Shape 3793" descr="Shape 17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4" name="Shape 3794"/>
          <p:cNvSpPr/>
          <p:nvPr/>
        </p:nvSpPr>
        <p:spPr>
          <a:xfrm>
            <a:off x="114300" y="112009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3795" name="Shape 3795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92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3_Blank">
    <p:spTree>
      <p:nvGrpSpPr>
        <p:cNvPr id="1" name="Shape 3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7" name="Shape 3797" descr="Shape 18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8" name="Shape 3798"/>
          <p:cNvSpPr/>
          <p:nvPr/>
        </p:nvSpPr>
        <p:spPr>
          <a:xfrm>
            <a:off x="114300" y="112007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3799" name="Shape 3799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15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">
    <p:bg>
      <p:bgPr>
        <a:solidFill>
          <a:srgbClr val="1AB9A5"/>
        </a:solidFill>
        <a:effectLst/>
      </p:bgPr>
    </p:bg>
    <p:spTree>
      <p:nvGrpSpPr>
        <p:cNvPr id="1" name="Shape 3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1" name="Shape 3801" descr="Shape 1804"/>
          <p:cNvPicPr preferRelativeResize="0"/>
          <p:nvPr/>
        </p:nvPicPr>
        <p:blipFill rotWithShape="1">
          <a:blip r:embed="rId2">
            <a:alphaModFix/>
          </a:blip>
          <a:srcRect t="1905" r="8366" b="13799"/>
          <a:stretch/>
        </p:blipFill>
        <p:spPr>
          <a:xfrm>
            <a:off x="767533" y="-22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2" name="Shape 3802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2549"/>
                </a:srgbClr>
              </a:gs>
            </a:gsLst>
            <a:lin ang="0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A9DBD6"/>
              </a:buClr>
            </a:pPr>
            <a:endParaRPr sz="1800">
              <a:solidFill>
                <a:srgbClr val="A9DBD6"/>
              </a:solidFill>
            </a:endParaRPr>
          </a:p>
        </p:txBody>
      </p:sp>
      <p:pic>
        <p:nvPicPr>
          <p:cNvPr id="3803" name="Shape 3803" descr="Shape 18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15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04" name="Shape 3804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5" name="Shape 3805"/>
          <p:cNvSpPr txBox="1">
            <a:spLocks noGrp="1"/>
          </p:cNvSpPr>
          <p:nvPr>
            <p:ph type="title"/>
          </p:nvPr>
        </p:nvSpPr>
        <p:spPr>
          <a:xfrm>
            <a:off x="668791" y="1737007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3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6" name="Shape 3806"/>
          <p:cNvSpPr txBox="1"/>
          <p:nvPr/>
        </p:nvSpPr>
        <p:spPr>
          <a:xfrm>
            <a:off x="6402851" y="4782060"/>
            <a:ext cx="2656799" cy="2688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t" anchorCtr="0">
            <a:noAutofit/>
          </a:bodyPr>
          <a:lstStyle/>
          <a:p>
            <a:pPr algn="r">
              <a:buClr>
                <a:srgbClr val="D5EDEA"/>
              </a:buClr>
              <a:buSzPct val="25000"/>
            </a:pPr>
            <a:r>
              <a:rPr lang="en" sz="700">
                <a:solidFill>
                  <a:srgbClr val="D5EDEA"/>
                </a:solidFill>
              </a:rPr>
              <a:t>© Copyright 2017 Pivotal Software, Inc. All rights Reserved.</a:t>
            </a:r>
          </a:p>
        </p:txBody>
      </p:sp>
      <p:sp>
        <p:nvSpPr>
          <p:cNvPr id="3807" name="Shape 3807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22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4_Blank">
    <p:spTree>
      <p:nvGrpSpPr>
        <p:cNvPr id="1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9" name="Shape 3809" descr="Shape 18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0" name="Shape 3810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75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Side-by-Side">
    <p:spTree>
      <p:nvGrpSpPr>
        <p:cNvPr id="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2" name="Shape 3812" descr="Shape 18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3" name="Shape 3813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4" name="Shape 3814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5" name="Shape 3815"/>
          <p:cNvSpPr txBox="1">
            <a:spLocks noGrp="1"/>
          </p:cNvSpPr>
          <p:nvPr>
            <p:ph type="title"/>
          </p:nvPr>
        </p:nvSpPr>
        <p:spPr>
          <a:xfrm>
            <a:off x="253550" y="151267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6" name="Shape 3816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45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Divider">
    <p:bg>
      <p:bgPr>
        <a:solidFill>
          <a:srgbClr val="1AB9A5"/>
        </a:solidFill>
        <a:effectLst/>
      </p:bgPr>
    </p:bg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Shape 3818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19" name="Shape 3819"/>
          <p:cNvCxnSpPr/>
          <p:nvPr/>
        </p:nvCxnSpPr>
        <p:spPr>
          <a:xfrm>
            <a:off x="4202555" y="2323831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820" name="Shape 3820" descr="Shape 1823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1" name="Shape 3821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50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Statement">
    <p:spTree>
      <p:nvGrpSpPr>
        <p:cNvPr id="1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3" name="Shape 38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dist="23000" dir="5400000" rotWithShape="0">
              <a:srgbClr val="000000">
                <a:alpha val="3294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434343"/>
              </a:buClr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824" name="Shape 3824"/>
          <p:cNvSpPr txBox="1">
            <a:spLocks noGrp="1"/>
          </p:cNvSpPr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3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825" name="Shape 3825" descr="Shape 18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6" name="Shape 3826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41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5_Blank">
    <p:spTree>
      <p:nvGrpSpPr>
        <p:cNvPr id="1" name="Shape 3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8" name="Shape 3828" descr="Shape 18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9" name="Shape 3829"/>
          <p:cNvSpPr/>
          <p:nvPr/>
        </p:nvSpPr>
        <p:spPr>
          <a:xfrm>
            <a:off x="114300" y="112007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3830" name="Shape 3830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56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slide">
    <p:spTree>
      <p:nvGrpSpPr>
        <p:cNvPr id="1" name="Shape 3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2" name="Shape 3832"/>
          <p:cNvSpPr txBox="1">
            <a:spLocks noGrp="1"/>
          </p:cNvSpPr>
          <p:nvPr>
            <p:ph type="title"/>
          </p:nvPr>
        </p:nvSpPr>
        <p:spPr>
          <a:xfrm>
            <a:off x="311708" y="74457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3" name="Shape 3833"/>
          <p:cNvSpPr txBox="1">
            <a:spLocks noGrp="1"/>
          </p:cNvSpPr>
          <p:nvPr>
            <p:ph type="body" idx="1"/>
          </p:nvPr>
        </p:nvSpPr>
        <p:spPr>
          <a:xfrm>
            <a:off x="311693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4" name="Shape 3834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4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ro"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Shape 1524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pic>
        <p:nvPicPr>
          <p:cNvPr id="1525" name="Shape 1525" descr="Shape 69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-1" y="4793223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6" name="Shape 1526"/>
          <p:cNvCxnSpPr/>
          <p:nvPr/>
        </p:nvCxnSpPr>
        <p:spPr>
          <a:xfrm>
            <a:off x="301143" y="2126469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7" name="Shape 1527"/>
          <p:cNvSpPr txBox="1">
            <a:spLocks noGrp="1"/>
          </p:cNvSpPr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28" name="Shape 1528"/>
          <p:cNvCxnSpPr/>
          <p:nvPr/>
        </p:nvCxnSpPr>
        <p:spPr>
          <a:xfrm>
            <a:off x="3040955" y="-214526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9" name="Shape 1529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80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Section header"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Shape 3836"/>
          <p:cNvSpPr txBox="1">
            <a:spLocks noGrp="1"/>
          </p:cNvSpPr>
          <p:nvPr>
            <p:ph type="title"/>
          </p:nvPr>
        </p:nvSpPr>
        <p:spPr>
          <a:xfrm>
            <a:off x="311693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7" name="Shape 3837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90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body">
    <p:spTree>
      <p:nvGrpSpPr>
        <p:cNvPr id="1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Shape 3839"/>
          <p:cNvSpPr txBox="1">
            <a:spLocks noGrp="1"/>
          </p:cNvSpPr>
          <p:nvPr>
            <p:ph type="title"/>
          </p:nvPr>
        </p:nvSpPr>
        <p:spPr>
          <a:xfrm>
            <a:off x="311693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40" name="Shape 3840"/>
          <p:cNvSpPr txBox="1">
            <a:spLocks noGrp="1"/>
          </p:cNvSpPr>
          <p:nvPr>
            <p:ph type="body" idx="1"/>
          </p:nvPr>
        </p:nvSpPr>
        <p:spPr>
          <a:xfrm>
            <a:off x="311693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41" name="Shape 3841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96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two columns">
    <p:spTree>
      <p:nvGrpSpPr>
        <p:cNvPr id="1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Shape 3843"/>
          <p:cNvSpPr txBox="1">
            <a:spLocks noGrp="1"/>
          </p:cNvSpPr>
          <p:nvPr>
            <p:ph type="title"/>
          </p:nvPr>
        </p:nvSpPr>
        <p:spPr>
          <a:xfrm>
            <a:off x="311693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44" name="Shape 3844"/>
          <p:cNvSpPr txBox="1">
            <a:spLocks noGrp="1"/>
          </p:cNvSpPr>
          <p:nvPr>
            <p:ph type="body" idx="1"/>
          </p:nvPr>
        </p:nvSpPr>
        <p:spPr>
          <a:xfrm>
            <a:off x="311693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45" name="Shape 3845"/>
          <p:cNvSpPr txBox="1">
            <a:spLocks noGrp="1"/>
          </p:cNvSpPr>
          <p:nvPr>
            <p:ph type="body" idx="2"/>
          </p:nvPr>
        </p:nvSpPr>
        <p:spPr>
          <a:xfrm>
            <a:off x="4832398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46" name="Shape 3846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47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One column text">
    <p:spTree>
      <p:nvGrpSpPr>
        <p:cNvPr id="1" name="Shape 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Shape 3848"/>
          <p:cNvSpPr txBox="1">
            <a:spLocks noGrp="1"/>
          </p:cNvSpPr>
          <p:nvPr>
            <p:ph type="title"/>
          </p:nvPr>
        </p:nvSpPr>
        <p:spPr>
          <a:xfrm>
            <a:off x="311693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49" name="Shape 3849"/>
          <p:cNvSpPr txBox="1">
            <a:spLocks noGrp="1"/>
          </p:cNvSpPr>
          <p:nvPr>
            <p:ph type="body" idx="1"/>
          </p:nvPr>
        </p:nvSpPr>
        <p:spPr>
          <a:xfrm>
            <a:off x="311693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0" name="Shape 3850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13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Main point">
    <p:spTree>
      <p:nvGrpSpPr>
        <p:cNvPr id="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2" name="Shape 3852"/>
          <p:cNvSpPr txBox="1">
            <a:spLocks noGrp="1"/>
          </p:cNvSpPr>
          <p:nvPr>
            <p:ph type="title"/>
          </p:nvPr>
        </p:nvSpPr>
        <p:spPr>
          <a:xfrm>
            <a:off x="490250" y="450145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3" name="Shape 3853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38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Section title and description"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3856" name="Shape 385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7" name="Shape 3857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8" name="Shape 3858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9" name="Shape 3859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82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Caption"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Shape 3861"/>
          <p:cNvSpPr txBox="1">
            <a:spLocks noGrp="1"/>
          </p:cNvSpPr>
          <p:nvPr>
            <p:ph type="body" idx="1"/>
          </p:nvPr>
        </p:nvSpPr>
        <p:spPr>
          <a:xfrm>
            <a:off x="311693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2" name="Shape 3862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1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Big number"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Shape 3864"/>
          <p:cNvSpPr txBox="1">
            <a:spLocks noGrp="1"/>
          </p:cNvSpPr>
          <p:nvPr>
            <p:ph type="title"/>
          </p:nvPr>
        </p:nvSpPr>
        <p:spPr>
          <a:xfrm>
            <a:off x="311693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5" name="Shape 3865"/>
          <p:cNvSpPr txBox="1">
            <a:spLocks noGrp="1"/>
          </p:cNvSpPr>
          <p:nvPr>
            <p:ph type="body" idx="1"/>
          </p:nvPr>
        </p:nvSpPr>
        <p:spPr>
          <a:xfrm>
            <a:off x="311693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6" name="Shape 3866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29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6_Blank"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Shape 3868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40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Intro"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pic>
        <p:nvPicPr>
          <p:cNvPr id="3871" name="Shape 3871" descr="Shape 1874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2" name="Shape 3872"/>
          <p:cNvCxnSpPr/>
          <p:nvPr/>
        </p:nvCxnSpPr>
        <p:spPr>
          <a:xfrm>
            <a:off x="301136" y="2126465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3" name="Shape 3873"/>
          <p:cNvSpPr txBox="1">
            <a:spLocks noGrp="1"/>
          </p:cNvSpPr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74" name="Shape 3874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5" name="Shape 3875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31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dy w/ Support"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Shape 1531" descr="Shape 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4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2" name="Shape 1532"/>
          <p:cNvCxnSpPr/>
          <p:nvPr/>
        </p:nvCxnSpPr>
        <p:spPr>
          <a:xfrm rot="10800000">
            <a:off x="6097269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3" name="Shape 1533"/>
          <p:cNvCxnSpPr/>
          <p:nvPr/>
        </p:nvCxnSpPr>
        <p:spPr>
          <a:xfrm>
            <a:off x="6096000" y="-214526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4" name="Shape 1534"/>
          <p:cNvSpPr txBox="1">
            <a:spLocks noGrp="1"/>
          </p:cNvSpPr>
          <p:nvPr>
            <p:ph type="title"/>
          </p:nvPr>
        </p:nvSpPr>
        <p:spPr>
          <a:xfrm>
            <a:off x="253550" y="151273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5" name="Shape 1535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28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Body w/ Support"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7" name="Shape 3877" descr="Shape 18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8" name="Shape 3878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9" name="Shape 3879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0" name="Shape 3880"/>
          <p:cNvSpPr txBox="1">
            <a:spLocks noGrp="1"/>
          </p:cNvSpPr>
          <p:nvPr>
            <p:ph type="title"/>
          </p:nvPr>
        </p:nvSpPr>
        <p:spPr>
          <a:xfrm>
            <a:off x="253550" y="151267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81" name="Shape 3881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61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Body w/ Image">
    <p:spTree>
      <p:nvGrpSpPr>
        <p:cNvPr id="1" name="Shape 3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3" name="Shape 3883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3884" name="Shape 3884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999999"/>
              </a:buClr>
              <a:buSzPct val="25000"/>
            </a:pPr>
            <a:r>
              <a:rPr lang="en" sz="1800" b="1">
                <a:solidFill>
                  <a:srgbClr val="999999"/>
                </a:solidFill>
              </a:rPr>
              <a:t>Cover with Image</a:t>
            </a:r>
          </a:p>
        </p:txBody>
      </p:sp>
      <p:pic>
        <p:nvPicPr>
          <p:cNvPr id="3885" name="Shape 3885" descr="Shape 18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6" name="Shape 3886"/>
          <p:cNvCxnSpPr/>
          <p:nvPr/>
        </p:nvCxnSpPr>
        <p:spPr>
          <a:xfrm>
            <a:off x="6088028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7" name="Shape 3887"/>
          <p:cNvSpPr txBox="1">
            <a:spLocks noGrp="1"/>
          </p:cNvSpPr>
          <p:nvPr>
            <p:ph type="title"/>
          </p:nvPr>
        </p:nvSpPr>
        <p:spPr>
          <a:xfrm>
            <a:off x="253550" y="151267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88" name="Shape 3888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2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7_Blank">
    <p:spTree>
      <p:nvGrpSpPr>
        <p:cNvPr id="1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Shape 3890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3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Dark Mode — TESTING">
    <p:bg>
      <p:bgPr>
        <a:solidFill>
          <a:srgbClr val="00253E"/>
        </a:solidFill>
        <a:effectLst/>
      </p:bgPr>
    </p:bg>
    <p:spTree>
      <p:nvGrpSpPr>
        <p:cNvPr id="1" name="Shape 3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2" name="Shape 3892" descr="Shape 1895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3" name="Shape 3893"/>
          <p:cNvSpPr txBox="1">
            <a:spLocks noGrp="1"/>
          </p:cNvSpPr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94" name="Shape 3894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35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Only">
    <p:spTree>
      <p:nvGrpSpPr>
        <p:cNvPr id="1" name="Shape 3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Shape 3896"/>
          <p:cNvSpPr/>
          <p:nvPr/>
        </p:nvSpPr>
        <p:spPr>
          <a:xfrm>
            <a:off x="0" y="4629148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3897" name="Shape 3897"/>
          <p:cNvSpPr txBox="1">
            <a:spLocks noGrp="1"/>
          </p:cNvSpPr>
          <p:nvPr>
            <p:ph type="title"/>
          </p:nvPr>
        </p:nvSpPr>
        <p:spPr>
          <a:xfrm>
            <a:off x="366710" y="32543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98" name="Shape 3898"/>
          <p:cNvSpPr txBox="1"/>
          <p:nvPr/>
        </p:nvSpPr>
        <p:spPr>
          <a:xfrm>
            <a:off x="366712" y="5043846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Copyright 2014 Pivotal. All rights reserved.</a:t>
            </a:r>
          </a:p>
        </p:txBody>
      </p:sp>
      <p:pic>
        <p:nvPicPr>
          <p:cNvPr id="3899" name="Shape 3899" descr="Shape 19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7764" y="4709392"/>
            <a:ext cx="9651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0" name="Shape 3900"/>
          <p:cNvSpPr txBox="1">
            <a:spLocks noGrp="1"/>
          </p:cNvSpPr>
          <p:nvPr>
            <p:ph type="sldNum" idx="12"/>
          </p:nvPr>
        </p:nvSpPr>
        <p:spPr>
          <a:xfrm>
            <a:off x="8959846" y="5021491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">
    <p:bg>
      <p:bgPr>
        <a:solidFill>
          <a:srgbClr val="1AB9A5"/>
        </a:solidFill>
        <a:effectLst/>
      </p:bgPr>
    </p:bg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2" name="Shape 3902" descr="Shape 1905"/>
          <p:cNvPicPr preferRelativeResize="0"/>
          <p:nvPr/>
        </p:nvPicPr>
        <p:blipFill rotWithShape="1">
          <a:blip r:embed="rId2">
            <a:alphaModFix/>
          </a:blip>
          <a:srcRect t="1905" r="8366" b="13799"/>
          <a:stretch/>
        </p:blipFill>
        <p:spPr>
          <a:xfrm>
            <a:off x="767533" y="-22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3" name="Shape 3903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2941"/>
                </a:srgbClr>
              </a:gs>
            </a:gsLst>
            <a:lin ang="0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A9DBD6"/>
              </a:buClr>
            </a:pPr>
            <a:endParaRPr sz="1800">
              <a:solidFill>
                <a:srgbClr val="A9DBD6"/>
              </a:solidFill>
            </a:endParaRPr>
          </a:p>
        </p:txBody>
      </p:sp>
      <p:pic>
        <p:nvPicPr>
          <p:cNvPr id="3904" name="Shape 3904" descr="Shape 19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17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5" name="Shape 3905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6" name="Shape 3906"/>
          <p:cNvSpPr txBox="1">
            <a:spLocks noGrp="1"/>
          </p:cNvSpPr>
          <p:nvPr>
            <p:ph type="title"/>
          </p:nvPr>
        </p:nvSpPr>
        <p:spPr>
          <a:xfrm>
            <a:off x="668791" y="1737008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3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7" name="Shape 3907"/>
          <p:cNvSpPr txBox="1"/>
          <p:nvPr/>
        </p:nvSpPr>
        <p:spPr>
          <a:xfrm>
            <a:off x="6402851" y="4782060"/>
            <a:ext cx="2656800" cy="2688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t" anchorCtr="0">
            <a:noAutofit/>
          </a:bodyPr>
          <a:lstStyle/>
          <a:p>
            <a:pPr algn="r">
              <a:buClr>
                <a:srgbClr val="D5EDEA"/>
              </a:buClr>
              <a:buSzPct val="25000"/>
            </a:pPr>
            <a:r>
              <a:rPr lang="en" sz="700">
                <a:solidFill>
                  <a:srgbClr val="D5EDEA"/>
                </a:solidFill>
              </a:rPr>
              <a:t>© Copyright 2017 Pivotal Software, Inc. All rights Reserved.</a:t>
            </a:r>
          </a:p>
        </p:txBody>
      </p:sp>
      <p:sp>
        <p:nvSpPr>
          <p:cNvPr id="3908" name="Shape 3908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60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8_Blank">
    <p:spTree>
      <p:nvGrpSpPr>
        <p:cNvPr id="1" name="Shape 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0" name="Shape 3910" descr="Shape 19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1" name="Shape 3911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9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two columns">
    <p:spTree>
      <p:nvGrpSpPr>
        <p:cNvPr id="1" name="Shape 3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3" name="Shape 3913"/>
          <p:cNvSpPr txBox="1">
            <a:spLocks noGrp="1"/>
          </p:cNvSpPr>
          <p:nvPr>
            <p:ph type="title"/>
          </p:nvPr>
        </p:nvSpPr>
        <p:spPr>
          <a:xfrm>
            <a:off x="311693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4" name="Shape 3914"/>
          <p:cNvSpPr txBox="1">
            <a:spLocks noGrp="1"/>
          </p:cNvSpPr>
          <p:nvPr>
            <p:ph type="body" idx="1"/>
          </p:nvPr>
        </p:nvSpPr>
        <p:spPr>
          <a:xfrm>
            <a:off x="311693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5" name="Shape 3915"/>
          <p:cNvSpPr txBox="1">
            <a:spLocks noGrp="1"/>
          </p:cNvSpPr>
          <p:nvPr>
            <p:ph type="body" idx="2"/>
          </p:nvPr>
        </p:nvSpPr>
        <p:spPr>
          <a:xfrm>
            <a:off x="4832398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6" name="Shape 3916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16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only">
    <p:spTree>
      <p:nvGrpSpPr>
        <p:cNvPr id="1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Shape 3918"/>
          <p:cNvSpPr txBox="1">
            <a:spLocks noGrp="1"/>
          </p:cNvSpPr>
          <p:nvPr>
            <p:ph type="title"/>
          </p:nvPr>
        </p:nvSpPr>
        <p:spPr>
          <a:xfrm>
            <a:off x="311693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9" name="Shape 3919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0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Side-by-Side">
    <p:spTree>
      <p:nvGrpSpPr>
        <p:cNvPr id="1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1" name="Shape 3921" descr="Shape 19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2" name="Shape 3922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3" name="Shape 3923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4" name="Shape 3924"/>
          <p:cNvSpPr txBox="1">
            <a:spLocks noGrp="1"/>
          </p:cNvSpPr>
          <p:nvPr>
            <p:ph type="title"/>
          </p:nvPr>
        </p:nvSpPr>
        <p:spPr>
          <a:xfrm>
            <a:off x="253550" y="151268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5" name="Shape 3925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48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dy w/ Image"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Shape 1537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1538" name="Shape 1538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999999"/>
              </a:buClr>
              <a:buSzPct val="25000"/>
              <a:buFont typeface="Permanent Marker"/>
              <a:buNone/>
            </a:pPr>
            <a:r>
              <a:rPr lang="en" sz="1800" b="1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</a:p>
        </p:txBody>
      </p:sp>
      <p:pic>
        <p:nvPicPr>
          <p:cNvPr id="1539" name="Shape 1539" descr="Shape 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4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0" name="Shape 1540"/>
          <p:cNvCxnSpPr/>
          <p:nvPr/>
        </p:nvCxnSpPr>
        <p:spPr>
          <a:xfrm>
            <a:off x="6088032" y="-214526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1" name="Shape 1541"/>
          <p:cNvSpPr txBox="1">
            <a:spLocks noGrp="1"/>
          </p:cNvSpPr>
          <p:nvPr>
            <p:ph type="title"/>
          </p:nvPr>
        </p:nvSpPr>
        <p:spPr>
          <a:xfrm>
            <a:off x="253550" y="151273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2" name="Shape 1542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3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Body">
    <p:spTree>
      <p:nvGrpSpPr>
        <p:cNvPr id="1" name="Shape 3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7" name="Shape 3927" descr="Shape 19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8" name="Shape 3928"/>
          <p:cNvSpPr txBox="1">
            <a:spLocks noGrp="1"/>
          </p:cNvSpPr>
          <p:nvPr>
            <p:ph type="title"/>
          </p:nvPr>
        </p:nvSpPr>
        <p:spPr>
          <a:xfrm>
            <a:off x="253550" y="151268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9" name="Shape 3929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94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Divider">
    <p:bg>
      <p:bgPr>
        <a:solidFill>
          <a:srgbClr val="1AB9A5"/>
        </a:solidFill>
        <a:effectLst/>
      </p:bgPr>
    </p:bg>
    <p:spTree>
      <p:nvGrpSpPr>
        <p:cNvPr id="1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Shape 3931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932" name="Shape 3932"/>
          <p:cNvCxnSpPr/>
          <p:nvPr/>
        </p:nvCxnSpPr>
        <p:spPr>
          <a:xfrm>
            <a:off x="4202555" y="2323832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33" name="Shape 3933" descr="Shape 1936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4" name="Shape 3934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0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Body">
    <p:spTree>
      <p:nvGrpSpPr>
        <p:cNvPr id="1" name="Shape 3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6" name="Shape 3936" descr="Shape 19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253550" y="151267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8" name="Shape 3938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50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9_Blank">
    <p:spTree>
      <p:nvGrpSpPr>
        <p:cNvPr id="1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0" name="Shape 3940" descr="Shape 19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1" name="Shape 3941"/>
          <p:cNvSpPr/>
          <p:nvPr/>
        </p:nvSpPr>
        <p:spPr>
          <a:xfrm>
            <a:off x="114300" y="112009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3942" name="Shape 3942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46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slide"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Shape 3944"/>
          <p:cNvSpPr txBox="1">
            <a:spLocks noGrp="1"/>
          </p:cNvSpPr>
          <p:nvPr>
            <p:ph type="title"/>
          </p:nvPr>
        </p:nvSpPr>
        <p:spPr>
          <a:xfrm>
            <a:off x="311708" y="74457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5" name="Shape 3945"/>
          <p:cNvSpPr txBox="1">
            <a:spLocks noGrp="1"/>
          </p:cNvSpPr>
          <p:nvPr>
            <p:ph type="body" idx="1"/>
          </p:nvPr>
        </p:nvSpPr>
        <p:spPr>
          <a:xfrm>
            <a:off x="311694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6" name="Shape 3946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69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Section header">
    <p:spTree>
      <p:nvGrpSpPr>
        <p:cNvPr id="1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8" name="Shape 3948"/>
          <p:cNvSpPr txBox="1">
            <a:spLocks noGrp="1"/>
          </p:cNvSpPr>
          <p:nvPr>
            <p:ph type="title"/>
          </p:nvPr>
        </p:nvSpPr>
        <p:spPr>
          <a:xfrm>
            <a:off x="311694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9" name="Shape 3949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39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body">
    <p:spTree>
      <p:nvGrpSpPr>
        <p:cNvPr id="1" name="Shape 3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" name="Shape 3951"/>
          <p:cNvSpPr txBox="1">
            <a:spLocks noGrp="1"/>
          </p:cNvSpPr>
          <p:nvPr>
            <p:ph type="title"/>
          </p:nvPr>
        </p:nvSpPr>
        <p:spPr>
          <a:xfrm>
            <a:off x="311694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2" name="Shape 3952"/>
          <p:cNvSpPr txBox="1">
            <a:spLocks noGrp="1"/>
          </p:cNvSpPr>
          <p:nvPr>
            <p:ph type="body" idx="1"/>
          </p:nvPr>
        </p:nvSpPr>
        <p:spPr>
          <a:xfrm>
            <a:off x="311694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2860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2860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860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3" name="Shape 3953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19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two columns">
    <p:spTree>
      <p:nvGrpSpPr>
        <p:cNvPr id="1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Shape 3955"/>
          <p:cNvSpPr txBox="1">
            <a:spLocks noGrp="1"/>
          </p:cNvSpPr>
          <p:nvPr>
            <p:ph type="title"/>
          </p:nvPr>
        </p:nvSpPr>
        <p:spPr>
          <a:xfrm>
            <a:off x="311694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6" name="Shape 3956"/>
          <p:cNvSpPr txBox="1">
            <a:spLocks noGrp="1"/>
          </p:cNvSpPr>
          <p:nvPr>
            <p:ph type="body" idx="1"/>
          </p:nvPr>
        </p:nvSpPr>
        <p:spPr>
          <a:xfrm>
            <a:off x="311694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780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780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780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780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7" name="Shape 3957"/>
          <p:cNvSpPr txBox="1">
            <a:spLocks noGrp="1"/>
          </p:cNvSpPr>
          <p:nvPr>
            <p:ph type="body" idx="2"/>
          </p:nvPr>
        </p:nvSpPr>
        <p:spPr>
          <a:xfrm>
            <a:off x="4832398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8" name="Shape 3958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43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only">
    <p:spTree>
      <p:nvGrpSpPr>
        <p:cNvPr id="1" name="Shape 3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0" name="Shape 3960"/>
          <p:cNvSpPr txBox="1">
            <a:spLocks noGrp="1"/>
          </p:cNvSpPr>
          <p:nvPr>
            <p:ph type="title"/>
          </p:nvPr>
        </p:nvSpPr>
        <p:spPr>
          <a:xfrm>
            <a:off x="311694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1" name="Shape 3961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93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One column text">
    <p:spTree>
      <p:nvGrpSpPr>
        <p:cNvPr id="1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Shape 3963"/>
          <p:cNvSpPr txBox="1">
            <a:spLocks noGrp="1"/>
          </p:cNvSpPr>
          <p:nvPr>
            <p:ph type="title"/>
          </p:nvPr>
        </p:nvSpPr>
        <p:spPr>
          <a:xfrm>
            <a:off x="311694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4" name="Shape 3964"/>
          <p:cNvSpPr txBox="1">
            <a:spLocks noGrp="1"/>
          </p:cNvSpPr>
          <p:nvPr>
            <p:ph type="body" idx="1"/>
          </p:nvPr>
        </p:nvSpPr>
        <p:spPr>
          <a:xfrm>
            <a:off x="311694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52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5240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240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240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5" name="Shape 3965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29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Shape 1544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12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Main point">
    <p:spTree>
      <p:nvGrpSpPr>
        <p:cNvPr id="1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Shape 3967"/>
          <p:cNvSpPr txBox="1">
            <a:spLocks noGrp="1"/>
          </p:cNvSpPr>
          <p:nvPr>
            <p:ph type="title"/>
          </p:nvPr>
        </p:nvSpPr>
        <p:spPr>
          <a:xfrm>
            <a:off x="490250" y="450145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8" name="Shape 3968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6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Section title and description">
    <p:spTree>
      <p:nvGrpSpPr>
        <p:cNvPr id="1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0" name="Shape 39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3971" name="Shape 397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2" name="Shape 3972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3" name="Shape 3973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4" name="Shape 3974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28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Caption"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Shape 3976"/>
          <p:cNvSpPr txBox="1">
            <a:spLocks noGrp="1"/>
          </p:cNvSpPr>
          <p:nvPr>
            <p:ph type="body" idx="1"/>
          </p:nvPr>
        </p:nvSpPr>
        <p:spPr>
          <a:xfrm>
            <a:off x="311694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28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286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8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7" name="Shape 3977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98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Big number">
    <p:spTree>
      <p:nvGrpSpPr>
        <p:cNvPr id="1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Shape 3979"/>
          <p:cNvSpPr txBox="1">
            <a:spLocks noGrp="1"/>
          </p:cNvSpPr>
          <p:nvPr>
            <p:ph type="title"/>
          </p:nvPr>
        </p:nvSpPr>
        <p:spPr>
          <a:xfrm>
            <a:off x="311694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0" name="Shape 3980"/>
          <p:cNvSpPr txBox="1">
            <a:spLocks noGrp="1"/>
          </p:cNvSpPr>
          <p:nvPr>
            <p:ph type="body" idx="1"/>
          </p:nvPr>
        </p:nvSpPr>
        <p:spPr>
          <a:xfrm>
            <a:off x="311694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28600" marR="0" lvl="1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28600" marR="0" lvl="2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8600" marR="0" lvl="3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" marR="0" lvl="4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1" name="Shape 3981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56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0_Blank">
    <p:spTree>
      <p:nvGrpSpPr>
        <p:cNvPr id="1" name="Shape 3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" name="Shape 3983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17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Intro">
    <p:spTree>
      <p:nvGrpSpPr>
        <p:cNvPr id="1" name="Shape 3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5" name="Shape 398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pic>
        <p:nvPicPr>
          <p:cNvPr id="3986" name="Shape 3986" descr="Shape 1989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7" name="Shape 3987"/>
          <p:cNvCxnSpPr/>
          <p:nvPr/>
        </p:nvCxnSpPr>
        <p:spPr>
          <a:xfrm>
            <a:off x="301137" y="2126466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8" name="Shape 3988"/>
          <p:cNvSpPr txBox="1">
            <a:spLocks noGrp="1"/>
          </p:cNvSpPr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989" name="Shape 3989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0" name="Shape 3990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25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Body w/ Support">
    <p:spTree>
      <p:nvGrpSpPr>
        <p:cNvPr id="1" name="Shape 3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2" name="Shape 3992" descr="Shape 19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3" name="Shape 3993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4" name="Shape 3994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5" name="Shape 3995"/>
          <p:cNvSpPr txBox="1">
            <a:spLocks noGrp="1"/>
          </p:cNvSpPr>
          <p:nvPr>
            <p:ph type="title"/>
          </p:nvPr>
        </p:nvSpPr>
        <p:spPr>
          <a:xfrm>
            <a:off x="253550" y="151268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6" name="Shape 3996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39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Body w/ Image">
    <p:spTree>
      <p:nvGrpSpPr>
        <p:cNvPr id="1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Shape 3998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3999" name="Shape 3999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999999"/>
              </a:buClr>
              <a:buSzPct val="25000"/>
            </a:pPr>
            <a:r>
              <a:rPr lang="en" sz="1800" b="1">
                <a:solidFill>
                  <a:srgbClr val="999999"/>
                </a:solidFill>
              </a:rPr>
              <a:t>Cover with Image</a:t>
            </a:r>
          </a:p>
        </p:txBody>
      </p:sp>
      <p:pic>
        <p:nvPicPr>
          <p:cNvPr id="4000" name="Shape 4000" descr="Shape 20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1" name="Shape 4001"/>
          <p:cNvCxnSpPr/>
          <p:nvPr/>
        </p:nvCxnSpPr>
        <p:spPr>
          <a:xfrm>
            <a:off x="6088028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2" name="Shape 4002"/>
          <p:cNvSpPr txBox="1">
            <a:spLocks noGrp="1"/>
          </p:cNvSpPr>
          <p:nvPr>
            <p:ph type="title"/>
          </p:nvPr>
        </p:nvSpPr>
        <p:spPr>
          <a:xfrm>
            <a:off x="253550" y="151268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03" name="Shape 4003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34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1_Blank">
    <p:spTree>
      <p:nvGrpSpPr>
        <p:cNvPr id="1" name="Shape 4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5" name="Shape 4005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0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Dark Mode — TESTING">
    <p:bg>
      <p:bgPr>
        <a:solidFill>
          <a:srgbClr val="00253E"/>
        </a:solidFill>
        <a:effectLst/>
      </p:bgPr>
    </p:bg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7" name="Shape 4007" descr="Shape 2010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8" name="Shape 4008"/>
          <p:cNvSpPr txBox="1">
            <a:spLocks noGrp="1"/>
          </p:cNvSpPr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09" name="Shape 4009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00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Mode — TESTING">
    <p:bg>
      <p:bgPr>
        <a:solidFill>
          <a:srgbClr val="00253E"/>
        </a:solidFill>
        <a:effectLst/>
      </p:bgPr>
    </p:bg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" name="Shape 1546" descr="Shape 87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-1" y="4793223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Shape 1547"/>
          <p:cNvSpPr txBox="1">
            <a:spLocks noGrp="1"/>
          </p:cNvSpPr>
          <p:nvPr>
            <p:ph type="title"/>
          </p:nvPr>
        </p:nvSpPr>
        <p:spPr>
          <a:xfrm>
            <a:off x="668800" y="925123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2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8" name="Shape 1548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48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Statement">
    <p:spTree>
      <p:nvGrpSpPr>
        <p:cNvPr id="1" name="Shape 4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1" name="Shape 40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dist="23000" dir="5400000" rotWithShape="0">
              <a:srgbClr val="000000">
                <a:alpha val="3333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434343"/>
              </a:buClr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4012" name="Shape 4012"/>
          <p:cNvSpPr txBox="1">
            <a:spLocks noGrp="1"/>
          </p:cNvSpPr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3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013" name="Shape 4013" descr="Shape 20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4" name="Shape 4014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83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2_Blank">
    <p:spTree>
      <p:nvGrpSpPr>
        <p:cNvPr id="1" name="Shape 4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6" name="Shape 4016" descr="Shape 20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7" name="Shape 4017"/>
          <p:cNvSpPr/>
          <p:nvPr/>
        </p:nvSpPr>
        <p:spPr>
          <a:xfrm>
            <a:off x="114300" y="112009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4018" name="Shape 4018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32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3_Blank">
    <p:spTree>
      <p:nvGrpSpPr>
        <p:cNvPr id="1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0" name="Shape 4020" descr="Shape 20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1" name="Shape 4021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26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4_Blank">
    <p:spTree>
      <p:nvGrpSpPr>
        <p:cNvPr id="1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3" name="Shape 4023" descr="Shape 20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4" name="Shape 4024"/>
          <p:cNvSpPr/>
          <p:nvPr/>
        </p:nvSpPr>
        <p:spPr>
          <a:xfrm>
            <a:off x="114300" y="112007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4025" name="Shape 4025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24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">
    <p:bg>
      <p:bgPr>
        <a:solidFill>
          <a:srgbClr val="1AB9A5"/>
        </a:solidFill>
        <a:effectLst/>
      </p:bgPr>
    </p:bg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7" name="Shape 4027" descr="Shape 2030"/>
          <p:cNvPicPr preferRelativeResize="0"/>
          <p:nvPr/>
        </p:nvPicPr>
        <p:blipFill rotWithShape="1">
          <a:blip r:embed="rId2">
            <a:alphaModFix/>
          </a:blip>
          <a:srcRect t="1905" r="8366" b="13799"/>
          <a:stretch/>
        </p:blipFill>
        <p:spPr>
          <a:xfrm>
            <a:off x="767533" y="-22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8" name="Shape 402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2549"/>
                </a:srgbClr>
              </a:gs>
            </a:gsLst>
            <a:lin ang="0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A9DBD6"/>
              </a:buClr>
            </a:pPr>
            <a:endParaRPr sz="1800">
              <a:solidFill>
                <a:srgbClr val="A9DBD6"/>
              </a:solidFill>
            </a:endParaRPr>
          </a:p>
        </p:txBody>
      </p:sp>
      <p:pic>
        <p:nvPicPr>
          <p:cNvPr id="4029" name="Shape 4029" descr="Shape 20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15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0" name="Shape 4030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31" name="Shape 4031"/>
          <p:cNvSpPr txBox="1">
            <a:spLocks noGrp="1"/>
          </p:cNvSpPr>
          <p:nvPr>
            <p:ph type="title"/>
          </p:nvPr>
        </p:nvSpPr>
        <p:spPr>
          <a:xfrm>
            <a:off x="668791" y="1737007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3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2" name="Shape 4032"/>
          <p:cNvSpPr txBox="1"/>
          <p:nvPr/>
        </p:nvSpPr>
        <p:spPr>
          <a:xfrm>
            <a:off x="6402851" y="4782060"/>
            <a:ext cx="2656799" cy="2688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t" anchorCtr="0">
            <a:noAutofit/>
          </a:bodyPr>
          <a:lstStyle/>
          <a:p>
            <a:pPr algn="r">
              <a:buClr>
                <a:srgbClr val="D5EDEA"/>
              </a:buClr>
              <a:buSzPct val="25000"/>
            </a:pPr>
            <a:r>
              <a:rPr lang="en" sz="700">
                <a:solidFill>
                  <a:srgbClr val="D5EDEA"/>
                </a:solidFill>
              </a:rPr>
              <a:t>© Copyright 2017 Pivotal Software, Inc. All rights Reserved.</a:t>
            </a:r>
          </a:p>
        </p:txBody>
      </p:sp>
      <p:sp>
        <p:nvSpPr>
          <p:cNvPr id="4033" name="Shape 4033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81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5_Blank"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5" name="Shape 4035" descr="Shape 20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6" name="Shape 4036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0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Side-by-Side"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8" name="Shape 4038" descr="Shape 20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9" name="Shape 4039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0" name="Shape 4040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41" name="Shape 4041"/>
          <p:cNvSpPr txBox="1">
            <a:spLocks noGrp="1"/>
          </p:cNvSpPr>
          <p:nvPr>
            <p:ph type="title"/>
          </p:nvPr>
        </p:nvSpPr>
        <p:spPr>
          <a:xfrm>
            <a:off x="253550" y="151267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2" name="Shape 4042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26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Divider">
    <p:bg>
      <p:bgPr>
        <a:solidFill>
          <a:srgbClr val="1AB9A5"/>
        </a:solidFill>
        <a:effectLst/>
      </p:bgPr>
    </p:bg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Shape 4044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045" name="Shape 4045"/>
          <p:cNvCxnSpPr/>
          <p:nvPr/>
        </p:nvCxnSpPr>
        <p:spPr>
          <a:xfrm>
            <a:off x="4202555" y="2323831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46" name="Shape 4046" descr="Shape 2049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7" name="Shape 4047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00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Statement">
    <p:spTree>
      <p:nvGrpSpPr>
        <p:cNvPr id="1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9" name="Shape 40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dist="23000" dir="5400000" rotWithShape="0">
              <a:srgbClr val="000000">
                <a:alpha val="3294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434343"/>
              </a:buClr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4050" name="Shape 4050"/>
          <p:cNvSpPr txBox="1">
            <a:spLocks noGrp="1"/>
          </p:cNvSpPr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3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051" name="Shape 4051" descr="Shape 20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2" name="Shape 4052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98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6_Blank">
    <p:spTree>
      <p:nvGrpSpPr>
        <p:cNvPr id="1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4" name="Shape 4054" descr="Shape 20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5" name="Shape 4055"/>
          <p:cNvSpPr/>
          <p:nvPr/>
        </p:nvSpPr>
        <p:spPr>
          <a:xfrm>
            <a:off x="114300" y="112007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4056" name="Shape 4056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60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" name="Shape 22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23" name="Shape 22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Shape 15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dist="23000" dir="5400000" rotWithShape="0">
              <a:srgbClr val="000000">
                <a:alpha val="3451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434343"/>
              </a:buClr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551" name="Shape 1551"/>
          <p:cNvSpPr txBox="1">
            <a:spLocks noGrp="1"/>
          </p:cNvSpPr>
          <p:nvPr>
            <p:ph type="title"/>
          </p:nvPr>
        </p:nvSpPr>
        <p:spPr>
          <a:xfrm>
            <a:off x="668800" y="925123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3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52" name="Shape 1552" descr="Shape 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4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Shape 1553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63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slide"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Shape 4058"/>
          <p:cNvSpPr txBox="1">
            <a:spLocks noGrp="1"/>
          </p:cNvSpPr>
          <p:nvPr>
            <p:ph type="title"/>
          </p:nvPr>
        </p:nvSpPr>
        <p:spPr>
          <a:xfrm>
            <a:off x="311708" y="74457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9" name="Shape 4059"/>
          <p:cNvSpPr txBox="1">
            <a:spLocks noGrp="1"/>
          </p:cNvSpPr>
          <p:nvPr>
            <p:ph type="body" idx="1"/>
          </p:nvPr>
        </p:nvSpPr>
        <p:spPr>
          <a:xfrm>
            <a:off x="311693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60" name="Shape 4060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31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Section header">
    <p:spTree>
      <p:nvGrpSpPr>
        <p:cNvPr id="1" name="Shape 4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2" name="Shape 4062"/>
          <p:cNvSpPr txBox="1">
            <a:spLocks noGrp="1"/>
          </p:cNvSpPr>
          <p:nvPr>
            <p:ph type="title"/>
          </p:nvPr>
        </p:nvSpPr>
        <p:spPr>
          <a:xfrm>
            <a:off x="311693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63" name="Shape 4063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69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body">
    <p:spTree>
      <p:nvGrpSpPr>
        <p:cNvPr id="1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" name="Shape 4065"/>
          <p:cNvSpPr txBox="1">
            <a:spLocks noGrp="1"/>
          </p:cNvSpPr>
          <p:nvPr>
            <p:ph type="title"/>
          </p:nvPr>
        </p:nvSpPr>
        <p:spPr>
          <a:xfrm>
            <a:off x="311693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66" name="Shape 4066"/>
          <p:cNvSpPr txBox="1">
            <a:spLocks noGrp="1"/>
          </p:cNvSpPr>
          <p:nvPr>
            <p:ph type="body" idx="1"/>
          </p:nvPr>
        </p:nvSpPr>
        <p:spPr>
          <a:xfrm>
            <a:off x="311693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67" name="Shape 4067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One column text">
    <p:spTree>
      <p:nvGrpSpPr>
        <p:cNvPr id="1" name="Shape 4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9" name="Shape 4069"/>
          <p:cNvSpPr txBox="1">
            <a:spLocks noGrp="1"/>
          </p:cNvSpPr>
          <p:nvPr>
            <p:ph type="title"/>
          </p:nvPr>
        </p:nvSpPr>
        <p:spPr>
          <a:xfrm>
            <a:off x="311693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0" name="Shape 4070"/>
          <p:cNvSpPr txBox="1">
            <a:spLocks noGrp="1"/>
          </p:cNvSpPr>
          <p:nvPr>
            <p:ph type="body" idx="1"/>
          </p:nvPr>
        </p:nvSpPr>
        <p:spPr>
          <a:xfrm>
            <a:off x="311693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1" name="Shape 4071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39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Main point">
    <p:spTree>
      <p:nvGrpSpPr>
        <p:cNvPr id="1" name="Shape 4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3" name="Shape 4073"/>
          <p:cNvSpPr txBox="1">
            <a:spLocks noGrp="1"/>
          </p:cNvSpPr>
          <p:nvPr>
            <p:ph type="title"/>
          </p:nvPr>
        </p:nvSpPr>
        <p:spPr>
          <a:xfrm>
            <a:off x="490250" y="450145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4" name="Shape 4074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85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Section title and description">
    <p:spTree>
      <p:nvGrpSpPr>
        <p:cNvPr id="1" name="Shape 4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6" name="Shape 407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4077" name="Shape 407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8" name="Shape 4078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9" name="Shape 4079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0" name="Shape 4080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63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Caption">
    <p:spTree>
      <p:nvGrpSpPr>
        <p:cNvPr id="1" name="Shape 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2" name="Shape 4082"/>
          <p:cNvSpPr txBox="1">
            <a:spLocks noGrp="1"/>
          </p:cNvSpPr>
          <p:nvPr>
            <p:ph type="body" idx="1"/>
          </p:nvPr>
        </p:nvSpPr>
        <p:spPr>
          <a:xfrm>
            <a:off x="311693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3" name="Shape 4083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28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Big number">
    <p:spTree>
      <p:nvGrpSpPr>
        <p:cNvPr id="1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" name="Shape 4085"/>
          <p:cNvSpPr txBox="1">
            <a:spLocks noGrp="1"/>
          </p:cNvSpPr>
          <p:nvPr>
            <p:ph type="title"/>
          </p:nvPr>
        </p:nvSpPr>
        <p:spPr>
          <a:xfrm>
            <a:off x="311693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6" name="Shape 4086"/>
          <p:cNvSpPr txBox="1">
            <a:spLocks noGrp="1"/>
          </p:cNvSpPr>
          <p:nvPr>
            <p:ph type="body" idx="1"/>
          </p:nvPr>
        </p:nvSpPr>
        <p:spPr>
          <a:xfrm>
            <a:off x="311693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7" name="Shape 4087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76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7_Blank">
    <p:spTree>
      <p:nvGrpSpPr>
        <p:cNvPr id="1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Shape 4089"/>
          <p:cNvSpPr txBox="1">
            <a:spLocks noGrp="1"/>
          </p:cNvSpPr>
          <p:nvPr>
            <p:ph type="sldNum" idx="12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11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Intro">
    <p:spTree>
      <p:nvGrpSpPr>
        <p:cNvPr id="1" name="Shape 4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1" name="Shape 4091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pic>
        <p:nvPicPr>
          <p:cNvPr id="4092" name="Shape 4092" descr="Shape 2095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3" name="Shape 4093"/>
          <p:cNvCxnSpPr/>
          <p:nvPr/>
        </p:nvCxnSpPr>
        <p:spPr>
          <a:xfrm>
            <a:off x="301136" y="2126465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4" name="Shape 4094"/>
          <p:cNvSpPr txBox="1">
            <a:spLocks noGrp="1"/>
          </p:cNvSpPr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095" name="Shape 4095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6" name="Shape 4096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55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Blank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5" name="Shape 1555" descr="Shape 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Shape 1556"/>
          <p:cNvSpPr/>
          <p:nvPr/>
        </p:nvSpPr>
        <p:spPr>
          <a:xfrm>
            <a:off x="114300" y="112013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  <a:buFont typeface="Proxima Nova"/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7" name="Shape 1557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73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Body w/ Support">
    <p:spTree>
      <p:nvGrpSpPr>
        <p:cNvPr id="1" name="Shape 4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Shape 4098" descr="Shape 2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9" name="Shape 4099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0" name="Shape 4100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1" name="Shape 4101"/>
          <p:cNvSpPr txBox="1">
            <a:spLocks noGrp="1"/>
          </p:cNvSpPr>
          <p:nvPr>
            <p:ph type="title"/>
          </p:nvPr>
        </p:nvSpPr>
        <p:spPr>
          <a:xfrm>
            <a:off x="253550" y="151267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2" name="Shape 4102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00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Body w/ Image">
    <p:spTree>
      <p:nvGrpSpPr>
        <p:cNvPr id="1" name="Shape 4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Shape 4104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4105" name="Shape 4105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999999"/>
              </a:buClr>
              <a:buSzPct val="25000"/>
            </a:pPr>
            <a:r>
              <a:rPr lang="en" sz="1800" b="1">
                <a:solidFill>
                  <a:srgbClr val="999999"/>
                </a:solidFill>
              </a:rPr>
              <a:t>Cover with Image</a:t>
            </a:r>
          </a:p>
        </p:txBody>
      </p:sp>
      <p:pic>
        <p:nvPicPr>
          <p:cNvPr id="4106" name="Shape 4106" descr="Shape 2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07" name="Shape 4107"/>
          <p:cNvCxnSpPr/>
          <p:nvPr/>
        </p:nvCxnSpPr>
        <p:spPr>
          <a:xfrm>
            <a:off x="6088028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8" name="Shape 4108"/>
          <p:cNvSpPr txBox="1">
            <a:spLocks noGrp="1"/>
          </p:cNvSpPr>
          <p:nvPr>
            <p:ph type="title"/>
          </p:nvPr>
        </p:nvSpPr>
        <p:spPr>
          <a:xfrm>
            <a:off x="253550" y="151267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Arial"/>
              <a:buNone/>
              <a:defRPr sz="2500" b="1" i="0" u="none" strike="noStrike" cap="non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9" name="Shape 4109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19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8_Blank">
    <p:spTree>
      <p:nvGrpSpPr>
        <p:cNvPr id="1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Shape 4111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30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Dark Mode — TESTING">
    <p:bg>
      <p:bgPr>
        <a:solidFill>
          <a:srgbClr val="00253E"/>
        </a:solidFill>
        <a:effectLst/>
      </p:bgPr>
    </p:bg>
    <p:spTree>
      <p:nvGrpSpPr>
        <p:cNvPr id="1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3" name="Shape 4113" descr="Shape 2116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4" name="Shape 4114"/>
          <p:cNvSpPr txBox="1">
            <a:spLocks noGrp="1"/>
          </p:cNvSpPr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5" name="Shape 4115"/>
          <p:cNvSpPr txBox="1">
            <a:spLocks noGrp="1"/>
          </p:cNvSpPr>
          <p:nvPr>
            <p:ph type="sldNum" idx="12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86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Only">
    <p:spTree>
      <p:nvGrpSpPr>
        <p:cNvPr id="1" name="Shape 4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7" name="Shape 4117"/>
          <p:cNvSpPr/>
          <p:nvPr/>
        </p:nvSpPr>
        <p:spPr>
          <a:xfrm>
            <a:off x="0" y="4629148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4118" name="Shape 4118"/>
          <p:cNvSpPr txBox="1">
            <a:spLocks noGrp="1"/>
          </p:cNvSpPr>
          <p:nvPr>
            <p:ph type="title"/>
          </p:nvPr>
        </p:nvSpPr>
        <p:spPr>
          <a:xfrm>
            <a:off x="366710" y="32543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9" name="Shape 4119"/>
          <p:cNvSpPr txBox="1"/>
          <p:nvPr/>
        </p:nvSpPr>
        <p:spPr>
          <a:xfrm>
            <a:off x="366712" y="5043846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Copyright 2014 Pivotal. All rights reserved.</a:t>
            </a:r>
          </a:p>
        </p:txBody>
      </p:sp>
      <p:pic>
        <p:nvPicPr>
          <p:cNvPr id="4120" name="Shape 4120" descr="Shape 2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7764" y="4709392"/>
            <a:ext cx="9651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1" name="Shape 4121"/>
          <p:cNvSpPr txBox="1">
            <a:spLocks noGrp="1"/>
          </p:cNvSpPr>
          <p:nvPr>
            <p:ph type="sldNum" idx="12"/>
          </p:nvPr>
        </p:nvSpPr>
        <p:spPr>
          <a:xfrm>
            <a:off x="8959846" y="5021491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30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Body">
    <p:bg>
      <p:bgPr>
        <a:solidFill>
          <a:srgbClr val="00253E"/>
        </a:solidFill>
        <a:effectLst/>
      </p:bgPr>
    </p:bg>
    <p:spTree>
      <p:nvGrpSpPr>
        <p:cNvPr id="1" name="Shape 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3" name="Shape 4123"/>
          <p:cNvSpPr txBox="1">
            <a:spLocks noGrp="1"/>
          </p:cNvSpPr>
          <p:nvPr>
            <p:ph type="title"/>
          </p:nvPr>
        </p:nvSpPr>
        <p:spPr>
          <a:xfrm>
            <a:off x="253550" y="151271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25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124" name="Shape 4124" descr="Shape 2127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21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5" name="Shape 4125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4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2">
    <p:bg>
      <p:bgPr>
        <a:solidFill>
          <a:srgbClr val="1AB9A5"/>
        </a:solidFill>
        <a:effectLst/>
      </p:bgPr>
    </p:bg>
    <p:spTree>
      <p:nvGrpSpPr>
        <p:cNvPr id="1" name="Shape 4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7" name="Shape 4127" descr="Shape 21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4819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28" name="Shape 4128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9" name="Shape 4129"/>
          <p:cNvSpPr txBox="1">
            <a:spLocks noGrp="1"/>
          </p:cNvSpPr>
          <p:nvPr>
            <p:ph type="title"/>
          </p:nvPr>
        </p:nvSpPr>
        <p:spPr>
          <a:xfrm>
            <a:off x="668791" y="1737010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3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30" name="Shape 4130"/>
          <p:cNvSpPr txBox="1"/>
          <p:nvPr/>
        </p:nvSpPr>
        <p:spPr>
          <a:xfrm>
            <a:off x="6402855" y="4782060"/>
            <a:ext cx="2656799" cy="2844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t" anchorCtr="0">
            <a:noAutofit/>
          </a:bodyPr>
          <a:lstStyle/>
          <a:p>
            <a:pPr algn="r">
              <a:buClr>
                <a:srgbClr val="D5EDEA"/>
              </a:buClr>
              <a:buSzPct val="25000"/>
              <a:buFont typeface="Proxima Nova"/>
              <a:buNone/>
            </a:pPr>
            <a:r>
              <a:rPr lang="en" sz="700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</a:p>
        </p:txBody>
      </p:sp>
      <p:sp>
        <p:nvSpPr>
          <p:cNvPr id="4131" name="Shape 4131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2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3">
    <p:bg>
      <p:bgPr>
        <a:solidFill>
          <a:srgbClr val="1AB9A5"/>
        </a:solidFill>
        <a:effectLst/>
      </p:bgPr>
    </p:bg>
    <p:spTree>
      <p:nvGrpSpPr>
        <p:cNvPr id="1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3" name="Shape 4133" descr="Shape 2136"/>
          <p:cNvPicPr preferRelativeResize="0"/>
          <p:nvPr/>
        </p:nvPicPr>
        <p:blipFill rotWithShape="1">
          <a:blip r:embed="rId2">
            <a:alphaModFix/>
          </a:blip>
          <a:srcRect t="1976" r="25810" b="31254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4" name="Shape 4134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725"/>
                </a:srgbClr>
              </a:gs>
            </a:gsLst>
            <a:lin ang="0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A9DBD6"/>
              </a:buClr>
            </a:pPr>
            <a:endParaRPr sz="1800">
              <a:solidFill>
                <a:srgbClr val="A9DBD6"/>
              </a:solidFill>
            </a:endParaRPr>
          </a:p>
        </p:txBody>
      </p:sp>
      <p:pic>
        <p:nvPicPr>
          <p:cNvPr id="4135" name="Shape 4135" descr="Shape 2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19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6" name="Shape 4136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37" name="Shape 4137"/>
          <p:cNvSpPr txBox="1">
            <a:spLocks noGrp="1"/>
          </p:cNvSpPr>
          <p:nvPr>
            <p:ph type="title"/>
          </p:nvPr>
        </p:nvSpPr>
        <p:spPr>
          <a:xfrm>
            <a:off x="668791" y="1737010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3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38" name="Shape 4138"/>
          <p:cNvSpPr txBox="1"/>
          <p:nvPr/>
        </p:nvSpPr>
        <p:spPr>
          <a:xfrm>
            <a:off x="6402855" y="4782060"/>
            <a:ext cx="2656799" cy="2844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t" anchorCtr="0">
            <a:noAutofit/>
          </a:bodyPr>
          <a:lstStyle/>
          <a:p>
            <a:pPr algn="r">
              <a:buClr>
                <a:srgbClr val="D5EDEA"/>
              </a:buClr>
              <a:buSzPct val="25000"/>
              <a:buFont typeface="Proxima Nova"/>
              <a:buNone/>
            </a:pPr>
            <a:r>
              <a:rPr lang="en" sz="700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</a:p>
        </p:txBody>
      </p:sp>
      <p:sp>
        <p:nvSpPr>
          <p:cNvPr id="4139" name="Shape 4139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34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Divider">
    <p:bg>
      <p:bgPr>
        <a:solidFill>
          <a:srgbClr val="1AB9A5"/>
        </a:solidFill>
        <a:effectLst/>
      </p:bgPr>
    </p:bg>
    <p:spTree>
      <p:nvGrpSpPr>
        <p:cNvPr id="1" name="Shape 4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1" name="Shape 4141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1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142" name="Shape 4142"/>
          <p:cNvCxnSpPr/>
          <p:nvPr/>
        </p:nvCxnSpPr>
        <p:spPr>
          <a:xfrm>
            <a:off x="4202555" y="2323834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43" name="Shape 4143" descr="Shape 2146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21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4" name="Shape 4144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21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Divider">
    <p:bg>
      <p:bgPr>
        <a:solidFill>
          <a:srgbClr val="00253E"/>
        </a:solidFill>
        <a:effectLst/>
      </p:bgPr>
    </p:bg>
    <p:spTree>
      <p:nvGrpSpPr>
        <p:cNvPr id="1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Shape 4146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1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147" name="Shape 4147"/>
          <p:cNvCxnSpPr/>
          <p:nvPr/>
        </p:nvCxnSpPr>
        <p:spPr>
          <a:xfrm>
            <a:off x="4202555" y="2323834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48" name="Shape 4148" descr="Shape 2151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21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9" name="Shape 4149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46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Blank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9" name="Shape 1559" descr="Shape 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Shape 1560"/>
          <p:cNvSpPr/>
          <p:nvPr/>
        </p:nvSpPr>
        <p:spPr>
          <a:xfrm>
            <a:off x="114300" y="112011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  <a:buFont typeface="Proxima Nova"/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1" name="Shape 1561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39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Intro">
    <p:spTree>
      <p:nvGrpSpPr>
        <p:cNvPr id="1" name="Shape 4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Shape 4151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pic>
        <p:nvPicPr>
          <p:cNvPr id="4152" name="Shape 4152" descr="Shape 2155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21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3" name="Shape 4153"/>
          <p:cNvCxnSpPr/>
          <p:nvPr/>
        </p:nvCxnSpPr>
        <p:spPr>
          <a:xfrm>
            <a:off x="301141" y="2126468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4" name="Shape 4154"/>
          <p:cNvSpPr txBox="1">
            <a:spLocks noGrp="1"/>
          </p:cNvSpPr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155" name="Shape 4155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6" name="Shape 4156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7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Intro">
    <p:spTree>
      <p:nvGrpSpPr>
        <p:cNvPr id="1" name="Shape 4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8" name="Shape 4158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00253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pic>
        <p:nvPicPr>
          <p:cNvPr id="4159" name="Shape 4159" descr="Shape 2162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21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60" name="Shape 4160"/>
          <p:cNvCxnSpPr/>
          <p:nvPr/>
        </p:nvCxnSpPr>
        <p:spPr>
          <a:xfrm>
            <a:off x="301141" y="2126468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1AB9A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61" name="Shape 4161"/>
          <p:cNvSpPr txBox="1">
            <a:spLocks noGrp="1"/>
          </p:cNvSpPr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B9A5"/>
              </a:buClr>
              <a:buFont typeface="Proxima Nova"/>
              <a:buNone/>
              <a:defRPr sz="2500" b="1" i="0" u="none" strike="noStrike" cap="none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162" name="Shape 4162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63" name="Shape 4163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04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Body w/ Support">
    <p:spTree>
      <p:nvGrpSpPr>
        <p:cNvPr id="1" name="Shape 4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5" name="Shape 4165" descr="Shape 21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66" name="Shape 4166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7" name="Shape 4167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68" name="Shape 4168"/>
          <p:cNvSpPr txBox="1">
            <a:spLocks noGrp="1"/>
          </p:cNvSpPr>
          <p:nvPr>
            <p:ph type="title"/>
          </p:nvPr>
        </p:nvSpPr>
        <p:spPr>
          <a:xfrm>
            <a:off x="253550" y="151271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9" name="Shape 4169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52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Body w/ Support">
    <p:bg>
      <p:bgPr>
        <a:solidFill>
          <a:srgbClr val="00253E"/>
        </a:solidFill>
        <a:effectLst/>
      </p:bgPr>
    </p:bg>
    <p:spTree>
      <p:nvGrpSpPr>
        <p:cNvPr id="1" name="Shape 4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71" name="Shape 4171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33526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2" name="Shape 4172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73" name="Shape 4173"/>
          <p:cNvSpPr txBox="1">
            <a:spLocks noGrp="1"/>
          </p:cNvSpPr>
          <p:nvPr>
            <p:ph type="title"/>
          </p:nvPr>
        </p:nvSpPr>
        <p:spPr>
          <a:xfrm>
            <a:off x="253550" y="151271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25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174" name="Shape 4174" descr="Shape 2177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21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5" name="Shape 4175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67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Body w/ Image">
    <p:spTree>
      <p:nvGrpSpPr>
        <p:cNvPr id="1" name="Shape 4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" name="Shape 4177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4178" name="Shape 4178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999999"/>
              </a:buClr>
              <a:buSzPct val="25000"/>
              <a:buFont typeface="Permanent Marker"/>
              <a:buNone/>
            </a:pPr>
            <a:r>
              <a:rPr lang="en" sz="1800" b="1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</a:p>
        </p:txBody>
      </p:sp>
      <p:pic>
        <p:nvPicPr>
          <p:cNvPr id="4179" name="Shape 4179" descr="Shape 21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0" name="Shape 4180"/>
          <p:cNvCxnSpPr/>
          <p:nvPr/>
        </p:nvCxnSpPr>
        <p:spPr>
          <a:xfrm>
            <a:off x="608803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1" name="Shape 4181"/>
          <p:cNvSpPr txBox="1">
            <a:spLocks noGrp="1"/>
          </p:cNvSpPr>
          <p:nvPr>
            <p:ph type="title"/>
          </p:nvPr>
        </p:nvSpPr>
        <p:spPr>
          <a:xfrm>
            <a:off x="253550" y="151271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2" name="Shape 4182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35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Body w/ Image">
    <p:bg>
      <p:bgPr>
        <a:solidFill>
          <a:srgbClr val="00253E"/>
        </a:solidFill>
        <a:effectLst/>
      </p:bgPr>
    </p:bg>
    <p:spTree>
      <p:nvGrpSpPr>
        <p:cNvPr id="1" name="Shape 4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4" name="Shape 4184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4185" name="Shape 4185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999999"/>
              </a:buClr>
              <a:buSzPct val="25000"/>
              <a:buFont typeface="Permanent Marker"/>
              <a:buNone/>
            </a:pPr>
            <a:r>
              <a:rPr lang="en" sz="1800" b="1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</a:p>
        </p:txBody>
      </p:sp>
      <p:cxnSp>
        <p:nvCxnSpPr>
          <p:cNvPr id="4186" name="Shape 4186"/>
          <p:cNvCxnSpPr/>
          <p:nvPr/>
        </p:nvCxnSpPr>
        <p:spPr>
          <a:xfrm>
            <a:off x="608803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7" name="Shape 4187"/>
          <p:cNvSpPr txBox="1">
            <a:spLocks noGrp="1"/>
          </p:cNvSpPr>
          <p:nvPr>
            <p:ph type="title"/>
          </p:nvPr>
        </p:nvSpPr>
        <p:spPr>
          <a:xfrm>
            <a:off x="253550" y="151271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25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188" name="Shape 4188" descr="Shape 2191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21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9" name="Shape 4189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78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9_Blank">
    <p:spTree>
      <p:nvGrpSpPr>
        <p:cNvPr id="1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1" name="Shape 4191" descr="Shape 21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2" name="Shape 4192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71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Blank">
    <p:bg>
      <p:bgPr>
        <a:solidFill>
          <a:srgbClr val="00253E"/>
        </a:solidFill>
        <a:effectLst/>
      </p:bgPr>
    </p:bg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4" name="Shape 4194" descr="Shape 2197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21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5" name="Shape 4195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10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Side-by-Side">
    <p:spTree>
      <p:nvGrpSpPr>
        <p:cNvPr id="1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7" name="Shape 4197" descr="Shape 22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8" name="Shape 4198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9" name="Shape 4199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0" name="Shape 4200"/>
          <p:cNvSpPr txBox="1">
            <a:spLocks noGrp="1"/>
          </p:cNvSpPr>
          <p:nvPr>
            <p:ph type="title"/>
          </p:nvPr>
        </p:nvSpPr>
        <p:spPr>
          <a:xfrm>
            <a:off x="253550" y="151271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1" name="Shape 4201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8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Side-by-Side">
    <p:bg>
      <p:bgPr>
        <a:solidFill>
          <a:srgbClr val="00253E"/>
        </a:solidFill>
        <a:effectLst/>
      </p:bgPr>
    </p:bg>
    <p:spTree>
      <p:nvGrpSpPr>
        <p:cNvPr id="1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03" name="Shape 4203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33526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4" name="Shape 4204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5" name="Shape 4205"/>
          <p:cNvSpPr txBox="1">
            <a:spLocks noGrp="1"/>
          </p:cNvSpPr>
          <p:nvPr>
            <p:ph type="title"/>
          </p:nvPr>
        </p:nvSpPr>
        <p:spPr>
          <a:xfrm>
            <a:off x="253550" y="151271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25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206" name="Shape 4206" descr="Shape 2209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21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7" name="Shape 4207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3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">
    <p:bg>
      <p:bgPr>
        <a:solidFill>
          <a:srgbClr val="1AB9A5"/>
        </a:solidFill>
        <a:effectLst/>
      </p:bgPr>
    </p:bg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" name="Shape 1563" descr="Shape 122"/>
          <p:cNvPicPr preferRelativeResize="0"/>
          <p:nvPr/>
        </p:nvPicPr>
        <p:blipFill rotWithShape="1">
          <a:blip r:embed="rId2">
            <a:alphaModFix/>
          </a:blip>
          <a:srcRect t="1905" r="8366" b="13799"/>
          <a:stretch/>
        </p:blipFill>
        <p:spPr>
          <a:xfrm>
            <a:off x="767535" y="-22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Shape 1564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725"/>
                </a:srgbClr>
              </a:gs>
            </a:gsLst>
            <a:lin ang="0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A9DBD6"/>
              </a:buClr>
            </a:pPr>
            <a:endParaRPr sz="1800">
              <a:solidFill>
                <a:srgbClr val="A9DBD6"/>
              </a:solidFill>
            </a:endParaRPr>
          </a:p>
        </p:txBody>
      </p:sp>
      <p:pic>
        <p:nvPicPr>
          <p:cNvPr id="1565" name="Shape 1565" descr="Shape 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19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6" name="Shape 1566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7" name="Shape 1567"/>
          <p:cNvSpPr txBox="1">
            <a:spLocks noGrp="1"/>
          </p:cNvSpPr>
          <p:nvPr>
            <p:ph type="title"/>
          </p:nvPr>
        </p:nvSpPr>
        <p:spPr>
          <a:xfrm>
            <a:off x="668791" y="1737010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3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8" name="Shape 1568"/>
          <p:cNvSpPr txBox="1"/>
          <p:nvPr/>
        </p:nvSpPr>
        <p:spPr>
          <a:xfrm>
            <a:off x="6402855" y="4782060"/>
            <a:ext cx="2656799" cy="2844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t" anchorCtr="0">
            <a:noAutofit/>
          </a:bodyPr>
          <a:lstStyle/>
          <a:p>
            <a:pPr algn="r">
              <a:buClr>
                <a:srgbClr val="D5EDEA"/>
              </a:buClr>
              <a:buSzPct val="25000"/>
              <a:buFont typeface="Proxima Nova"/>
              <a:buNone/>
            </a:pPr>
            <a:r>
              <a:rPr lang="en" sz="700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</a:p>
        </p:txBody>
      </p:sp>
      <p:sp>
        <p:nvSpPr>
          <p:cNvPr id="1569" name="Shape 1569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2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Statement">
    <p:spTree>
      <p:nvGrpSpPr>
        <p:cNvPr id="1" name="Shape 4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Shape 42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dist="23000" dir="5400000" rotWithShape="0">
              <a:srgbClr val="000000">
                <a:alpha val="3412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434343"/>
              </a:buClr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4210" name="Shape 4210"/>
          <p:cNvSpPr txBox="1">
            <a:spLocks noGrp="1"/>
          </p:cNvSpPr>
          <p:nvPr>
            <p:ph type="title"/>
          </p:nvPr>
        </p:nvSpPr>
        <p:spPr>
          <a:xfrm>
            <a:off x="668800" y="925121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3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211" name="Shape 4211" descr="Shape 22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2" name="Shape 4212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56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Statement">
    <p:bg>
      <p:bgPr>
        <a:solidFill>
          <a:srgbClr val="000000"/>
        </a:solidFill>
        <a:effectLst/>
      </p:bgPr>
    </p:bg>
    <p:spTree>
      <p:nvGrpSpPr>
        <p:cNvPr id="1" name="Shape 4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4" name="Shape 4214" descr="Shape 22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5" name="Shape 4215"/>
          <p:cNvSpPr txBox="1">
            <a:spLocks noGrp="1"/>
          </p:cNvSpPr>
          <p:nvPr>
            <p:ph type="title"/>
          </p:nvPr>
        </p:nvSpPr>
        <p:spPr>
          <a:xfrm>
            <a:off x="668800" y="925121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35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216" name="Shape 4216" descr="Shape 2219"/>
          <p:cNvPicPr preferRelativeResize="0"/>
          <p:nvPr/>
        </p:nvPicPr>
        <p:blipFill rotWithShape="1">
          <a:blip r:embed="rId3">
            <a:alphaModFix/>
          </a:blip>
          <a:srcRect l="10376" t="14302" r="10597" b="6369"/>
          <a:stretch/>
        </p:blipFill>
        <p:spPr>
          <a:xfrm>
            <a:off x="0" y="4793221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7" name="Shape 4217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95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ark Body">
    <p:bg>
      <p:bgPr>
        <a:solidFill>
          <a:srgbClr val="00253E"/>
        </a:solidFill>
        <a:effectLst/>
      </p:bgPr>
    </p:bg>
    <p:spTree>
      <p:nvGrpSpPr>
        <p:cNvPr id="1" name="Shape 4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9" name="Shape 4219"/>
          <p:cNvSpPr txBox="1">
            <a:spLocks noGrp="1"/>
          </p:cNvSpPr>
          <p:nvPr>
            <p:ph type="title"/>
          </p:nvPr>
        </p:nvSpPr>
        <p:spPr>
          <a:xfrm>
            <a:off x="253550" y="151273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25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220" name="Shape 4220" descr="Shape 2227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-1" y="4793223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1" name="Shape 4221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41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2">
    <p:bg>
      <p:bgPr>
        <a:solidFill>
          <a:srgbClr val="1AB9A5"/>
        </a:solidFill>
        <a:effectLst/>
      </p:bgPr>
    </p:bg>
    <p:spTree>
      <p:nvGrpSpPr>
        <p:cNvPr id="1" name="Shape 4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3" name="Shape 4223" descr="Shape 22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4821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4" name="Shape 4224"/>
          <p:cNvCxnSpPr/>
          <p:nvPr/>
        </p:nvCxnSpPr>
        <p:spPr>
          <a:xfrm>
            <a:off x="76234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25" name="Shape 4225"/>
          <p:cNvSpPr txBox="1">
            <a:spLocks noGrp="1"/>
          </p:cNvSpPr>
          <p:nvPr>
            <p:ph type="title"/>
          </p:nvPr>
        </p:nvSpPr>
        <p:spPr>
          <a:xfrm>
            <a:off x="668791" y="1737011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3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6" name="Shape 4226"/>
          <p:cNvSpPr txBox="1"/>
          <p:nvPr/>
        </p:nvSpPr>
        <p:spPr>
          <a:xfrm>
            <a:off x="6402857" y="4782060"/>
            <a:ext cx="2656800" cy="4818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algn="r">
              <a:buClr>
                <a:srgbClr val="D5EDEA"/>
              </a:buClr>
              <a:buSzPct val="25000"/>
              <a:buFont typeface="Proxima Nova"/>
              <a:buNone/>
            </a:pPr>
            <a:r>
              <a:rPr lang="en" sz="700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</a:p>
        </p:txBody>
      </p:sp>
      <p:sp>
        <p:nvSpPr>
          <p:cNvPr id="4227" name="Shape 4227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57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3">
    <p:bg>
      <p:bgPr>
        <a:solidFill>
          <a:srgbClr val="1AB9A5"/>
        </a:solidFill>
        <a:effectLst/>
      </p:bgPr>
    </p:bg>
    <p:spTree>
      <p:nvGrpSpPr>
        <p:cNvPr id="1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9" name="Shape 4229" descr="Shape 2235"/>
          <p:cNvPicPr preferRelativeResize="0"/>
          <p:nvPr/>
        </p:nvPicPr>
        <p:blipFill rotWithShape="1">
          <a:blip r:embed="rId2">
            <a:alphaModFix/>
          </a:blip>
          <a:srcRect t="1976" r="25810" b="31254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0" name="Shape 4230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A9DBD6"/>
              </a:buClr>
            </a:pPr>
            <a:endParaRPr sz="1800">
              <a:solidFill>
                <a:srgbClr val="A9DBD6"/>
              </a:solidFill>
            </a:endParaRPr>
          </a:p>
        </p:txBody>
      </p:sp>
      <p:pic>
        <p:nvPicPr>
          <p:cNvPr id="4231" name="Shape 4231" descr="Shape 22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21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2" name="Shape 4232"/>
          <p:cNvCxnSpPr/>
          <p:nvPr/>
        </p:nvCxnSpPr>
        <p:spPr>
          <a:xfrm>
            <a:off x="76234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33" name="Shape 4233"/>
          <p:cNvSpPr txBox="1">
            <a:spLocks noGrp="1"/>
          </p:cNvSpPr>
          <p:nvPr>
            <p:ph type="title"/>
          </p:nvPr>
        </p:nvSpPr>
        <p:spPr>
          <a:xfrm>
            <a:off x="668791" y="1737011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3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4" name="Shape 4234"/>
          <p:cNvSpPr txBox="1"/>
          <p:nvPr/>
        </p:nvSpPr>
        <p:spPr>
          <a:xfrm>
            <a:off x="6402857" y="4782060"/>
            <a:ext cx="2656800" cy="4818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algn="r">
              <a:buClr>
                <a:srgbClr val="D5EDEA"/>
              </a:buClr>
              <a:buSzPct val="25000"/>
              <a:buFont typeface="Proxima Nova"/>
              <a:buNone/>
            </a:pPr>
            <a:r>
              <a:rPr lang="en" sz="700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</a:p>
        </p:txBody>
      </p:sp>
      <p:sp>
        <p:nvSpPr>
          <p:cNvPr id="4235" name="Shape 4235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62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Divider">
    <p:bg>
      <p:bgPr>
        <a:solidFill>
          <a:srgbClr val="1AB9A5"/>
        </a:solidFill>
        <a:effectLst/>
      </p:bgPr>
    </p:bg>
    <p:spTree>
      <p:nvGrpSpPr>
        <p:cNvPr id="1" name="Shape 4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7" name="Shape 4237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1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238" name="Shape 4238"/>
          <p:cNvCxnSpPr/>
          <p:nvPr/>
        </p:nvCxnSpPr>
        <p:spPr>
          <a:xfrm>
            <a:off x="4202555" y="2323835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39" name="Shape 4239" descr="Shape 2261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-1" y="4793223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0" name="Shape 4240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37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ark Divider">
    <p:bg>
      <p:bgPr>
        <a:solidFill>
          <a:srgbClr val="00253E"/>
        </a:solidFill>
        <a:effectLst/>
      </p:bgPr>
    </p:bg>
    <p:spTree>
      <p:nvGrpSpPr>
        <p:cNvPr id="1" name="Shape 4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2" name="Shape 4242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1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243" name="Shape 4243"/>
          <p:cNvCxnSpPr/>
          <p:nvPr/>
        </p:nvCxnSpPr>
        <p:spPr>
          <a:xfrm>
            <a:off x="4202555" y="2323835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44" name="Shape 4244" descr="Shape 2266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-1" y="4793223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5" name="Shape 4245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9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Intro">
    <p:spTree>
      <p:nvGrpSpPr>
        <p:cNvPr id="1" name="Shape 4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7" name="Shape 4247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pic>
        <p:nvPicPr>
          <p:cNvPr id="4248" name="Shape 4248" descr="Shape 2269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-1" y="4793223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49" name="Shape 4249"/>
          <p:cNvCxnSpPr/>
          <p:nvPr/>
        </p:nvCxnSpPr>
        <p:spPr>
          <a:xfrm>
            <a:off x="301143" y="2126469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50" name="Shape 4250"/>
          <p:cNvSpPr txBox="1">
            <a:spLocks noGrp="1"/>
          </p:cNvSpPr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251" name="Shape 4251"/>
          <p:cNvCxnSpPr/>
          <p:nvPr/>
        </p:nvCxnSpPr>
        <p:spPr>
          <a:xfrm>
            <a:off x="3040955" y="-214526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52" name="Shape 4252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54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ark Intro">
    <p:spTree>
      <p:nvGrpSpPr>
        <p:cNvPr id="1" name="Shape 4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4" name="Shape 4254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00253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pic>
        <p:nvPicPr>
          <p:cNvPr id="4255" name="Shape 4255" descr="Shape 2276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-1" y="4793223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56" name="Shape 4256"/>
          <p:cNvCxnSpPr/>
          <p:nvPr/>
        </p:nvCxnSpPr>
        <p:spPr>
          <a:xfrm>
            <a:off x="301143" y="2126469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1AB9A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57" name="Shape 4257"/>
          <p:cNvSpPr txBox="1">
            <a:spLocks noGrp="1"/>
          </p:cNvSpPr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B9A5"/>
              </a:buClr>
              <a:buFont typeface="Proxima Nova"/>
              <a:buNone/>
              <a:defRPr sz="2500" b="1" i="0" u="none" strike="noStrike" cap="none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258" name="Shape 4258"/>
          <p:cNvCxnSpPr/>
          <p:nvPr/>
        </p:nvCxnSpPr>
        <p:spPr>
          <a:xfrm>
            <a:off x="3040955" y="-214526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59" name="Shape 4259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7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Body w/ Support">
    <p:spTree>
      <p:nvGrpSpPr>
        <p:cNvPr id="1" name="Shape 4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1" name="Shape 4261" descr="Shape 22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4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62" name="Shape 4262"/>
          <p:cNvCxnSpPr/>
          <p:nvPr/>
        </p:nvCxnSpPr>
        <p:spPr>
          <a:xfrm rot="10800000">
            <a:off x="6097269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3" name="Shape 4263"/>
          <p:cNvCxnSpPr/>
          <p:nvPr/>
        </p:nvCxnSpPr>
        <p:spPr>
          <a:xfrm>
            <a:off x="6096000" y="-214526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4" name="Shape 4264"/>
          <p:cNvSpPr txBox="1">
            <a:spLocks noGrp="1"/>
          </p:cNvSpPr>
          <p:nvPr>
            <p:ph type="title"/>
          </p:nvPr>
        </p:nvSpPr>
        <p:spPr>
          <a:xfrm>
            <a:off x="253550" y="151273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65" name="Shape 4265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63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1" name="Shape 1571" descr="Shape 1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Shape 1572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4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ark Body w/ Support">
    <p:bg>
      <p:bgPr>
        <a:solidFill>
          <a:srgbClr val="00253E"/>
        </a:solidFill>
        <a:effectLst/>
      </p:bgPr>
    </p:bg>
    <p:spTree>
      <p:nvGrpSpPr>
        <p:cNvPr id="1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67" name="Shape 4267"/>
          <p:cNvCxnSpPr/>
          <p:nvPr/>
        </p:nvCxnSpPr>
        <p:spPr>
          <a:xfrm rot="10800000">
            <a:off x="6097269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33526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8" name="Shape 4268"/>
          <p:cNvCxnSpPr/>
          <p:nvPr/>
        </p:nvCxnSpPr>
        <p:spPr>
          <a:xfrm>
            <a:off x="6096000" y="-214526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9" name="Shape 4269"/>
          <p:cNvSpPr txBox="1">
            <a:spLocks noGrp="1"/>
          </p:cNvSpPr>
          <p:nvPr>
            <p:ph type="title"/>
          </p:nvPr>
        </p:nvSpPr>
        <p:spPr>
          <a:xfrm>
            <a:off x="253550" y="151273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25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270" name="Shape 4270" descr="Shape 2290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-1" y="4793223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1" name="Shape 4271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58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Body w/ Image">
    <p:spTree>
      <p:nvGrpSpPr>
        <p:cNvPr id="1" name="Shape 4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3" name="Shape 4273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4274" name="Shape 4274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999999"/>
              </a:buClr>
              <a:buSzPct val="25000"/>
              <a:buFont typeface="Permanent Marker"/>
              <a:buNone/>
            </a:pPr>
            <a:r>
              <a:rPr lang="en" sz="1800" b="1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</a:p>
        </p:txBody>
      </p:sp>
      <p:pic>
        <p:nvPicPr>
          <p:cNvPr id="4275" name="Shape 4275" descr="Shape 22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4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6" name="Shape 4276"/>
          <p:cNvCxnSpPr/>
          <p:nvPr/>
        </p:nvCxnSpPr>
        <p:spPr>
          <a:xfrm>
            <a:off x="6088032" y="-214526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77" name="Shape 4277"/>
          <p:cNvSpPr txBox="1">
            <a:spLocks noGrp="1"/>
          </p:cNvSpPr>
          <p:nvPr>
            <p:ph type="title"/>
          </p:nvPr>
        </p:nvSpPr>
        <p:spPr>
          <a:xfrm>
            <a:off x="253550" y="151273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78" name="Shape 4278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96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ark Body w/ Image">
    <p:bg>
      <p:bgPr>
        <a:solidFill>
          <a:srgbClr val="00253E"/>
        </a:solidFill>
        <a:effectLst/>
      </p:bgPr>
    </p:bg>
    <p:spTree>
      <p:nvGrpSpPr>
        <p:cNvPr id="1" name="Shape 4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" name="Shape 4280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4281" name="Shape 4281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999999"/>
              </a:buClr>
              <a:buSzPct val="25000"/>
              <a:buFont typeface="Permanent Marker"/>
              <a:buNone/>
            </a:pPr>
            <a:r>
              <a:rPr lang="en" sz="1800" b="1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</a:p>
        </p:txBody>
      </p:sp>
      <p:cxnSp>
        <p:nvCxnSpPr>
          <p:cNvPr id="4282" name="Shape 4282"/>
          <p:cNvCxnSpPr/>
          <p:nvPr/>
        </p:nvCxnSpPr>
        <p:spPr>
          <a:xfrm>
            <a:off x="6088032" y="-214526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3" name="Shape 4283"/>
          <p:cNvSpPr txBox="1">
            <a:spLocks noGrp="1"/>
          </p:cNvSpPr>
          <p:nvPr>
            <p:ph type="title"/>
          </p:nvPr>
        </p:nvSpPr>
        <p:spPr>
          <a:xfrm>
            <a:off x="253550" y="151273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25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284" name="Shape 4284" descr="Shape 2302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-1" y="4793223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5" name="Shape 4285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72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0_Blank">
    <p:spTree>
      <p:nvGrpSpPr>
        <p:cNvPr id="1" name="Shape 4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7" name="Shape 4287" descr="Shape 23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4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8" name="Shape 4288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45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ark Blank">
    <p:bg>
      <p:bgPr>
        <a:solidFill>
          <a:srgbClr val="00253E"/>
        </a:solidFill>
        <a:effectLst/>
      </p:bgPr>
    </p:bg>
    <p:spTree>
      <p:nvGrpSpPr>
        <p:cNvPr id="1" name="Shape 4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0" name="Shape 4290" descr="Shape 2306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-1" y="4793223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1" name="Shape 4291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95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ark Side-by-Side">
    <p:bg>
      <p:bgPr>
        <a:solidFill>
          <a:srgbClr val="00253E"/>
        </a:solidFill>
        <a:effectLst/>
      </p:bgPr>
    </p:bg>
    <p:spTree>
      <p:nvGrpSpPr>
        <p:cNvPr id="1" name="Shape 4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93" name="Shape 4293"/>
          <p:cNvCxnSpPr/>
          <p:nvPr/>
        </p:nvCxnSpPr>
        <p:spPr>
          <a:xfrm rot="10800000">
            <a:off x="4573269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33526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4" name="Shape 4294"/>
          <p:cNvCxnSpPr/>
          <p:nvPr/>
        </p:nvCxnSpPr>
        <p:spPr>
          <a:xfrm>
            <a:off x="4572000" y="-214526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5" name="Shape 4295"/>
          <p:cNvSpPr txBox="1">
            <a:spLocks noGrp="1"/>
          </p:cNvSpPr>
          <p:nvPr>
            <p:ph type="title"/>
          </p:nvPr>
        </p:nvSpPr>
        <p:spPr>
          <a:xfrm>
            <a:off x="253550" y="151273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25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296" name="Shape 4296" descr="Shape 2316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-1" y="4793223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7" name="Shape 4297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68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Statement">
    <p:spTree>
      <p:nvGrpSpPr>
        <p:cNvPr id="1" name="Shape 4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9" name="Shape 429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dist="23000" dir="5400000" rotWithShape="0">
              <a:srgbClr val="000000">
                <a:alpha val="3451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434343"/>
              </a:buClr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4300" name="Shape 4300"/>
          <p:cNvSpPr txBox="1">
            <a:spLocks noGrp="1"/>
          </p:cNvSpPr>
          <p:nvPr>
            <p:ph type="title"/>
          </p:nvPr>
        </p:nvSpPr>
        <p:spPr>
          <a:xfrm>
            <a:off x="668800" y="925123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3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301" name="Shape 4301" descr="Shape 2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4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2" name="Shape 4302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7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ark Statement">
    <p:bg>
      <p:bgPr>
        <a:solidFill>
          <a:srgbClr val="000000"/>
        </a:solidFill>
        <a:effectLst/>
      </p:bgPr>
    </p:bg>
    <p:spTree>
      <p:nvGrpSpPr>
        <p:cNvPr id="1" name="Shape 4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4" name="Shape 4304" descr="Shape 23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5" name="Shape 4305"/>
          <p:cNvSpPr txBox="1">
            <a:spLocks noGrp="1"/>
          </p:cNvSpPr>
          <p:nvPr>
            <p:ph type="title"/>
          </p:nvPr>
        </p:nvSpPr>
        <p:spPr>
          <a:xfrm>
            <a:off x="668800" y="925123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35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306" name="Shape 4306" descr="Shape 2324"/>
          <p:cNvPicPr preferRelativeResize="0"/>
          <p:nvPr/>
        </p:nvPicPr>
        <p:blipFill rotWithShape="1">
          <a:blip r:embed="rId3">
            <a:alphaModFix/>
          </a:blip>
          <a:srcRect l="10376" t="14301" r="10597" b="6377"/>
          <a:stretch/>
        </p:blipFill>
        <p:spPr>
          <a:xfrm>
            <a:off x="-1" y="4793223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7" name="Shape 4307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36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800" kern="12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90589" y="1312909"/>
            <a:ext cx="4384145" cy="100642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Title in Upper &amp; LC Bold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0592" y="2633384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24 Point Arial Title Case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 bwMode="gray">
          <a:xfrm>
            <a:off x="908582" y="3710103"/>
            <a:ext cx="502655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Additional Line 18 Point Arial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4629152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Tx/>
              <a:buFontTx/>
              <a:buNone/>
            </a:pPr>
            <a:endParaRPr lang="en-US" sz="1800" kern="12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" name="Picture 9" descr="EMC logo white-l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7951414" y="4686263"/>
            <a:ext cx="899577" cy="25536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gray">
          <a:xfrm>
            <a:off x="366717" y="5018452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650" kern="1200" dirty="0" smtClean="0">
                <a:solidFill>
                  <a:srgbClr val="FFFFFF">
                    <a:lumMod val="50000"/>
                  </a:srgbClr>
                </a:solidFill>
              </a:rPr>
              <a:t>© Copyright 2013 Pivotal. All rights reserved.</a:t>
            </a:r>
            <a:endParaRPr lang="en-US" sz="650" kern="1200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63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800" kern="12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4629152"/>
            <a:ext cx="9144000" cy="385763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Tx/>
              <a:buFontTx/>
              <a:buNone/>
            </a:pPr>
            <a:endParaRPr lang="en-US" sz="1800" kern="12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17" y="5018452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650" kern="1200" dirty="0" smtClean="0">
                <a:solidFill>
                  <a:srgbClr val="FFFFFF">
                    <a:lumMod val="50000"/>
                  </a:srgbClr>
                </a:solidFill>
              </a:rPr>
              <a:t>© Copyright 2013 Pivotal. All rights reserved.</a:t>
            </a:r>
            <a:endParaRPr lang="en-US" sz="650" kern="1200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017588" y="1739932"/>
            <a:ext cx="6048376" cy="62068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 hasCustomPrompt="1"/>
          </p:nvPr>
        </p:nvSpPr>
        <p:spPr bwMode="gray">
          <a:xfrm>
            <a:off x="1026057" y="2447130"/>
            <a:ext cx="6048375" cy="5627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dirty="0" smtClean="0"/>
              <a:t>Divider 2 has black background</a:t>
            </a:r>
          </a:p>
        </p:txBody>
      </p:sp>
      <p:pic>
        <p:nvPicPr>
          <p:cNvPr id="19" name="Picture 18" descr="EMC logo white-l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7951414" y="4686263"/>
            <a:ext cx="899577" cy="25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4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ide-by-Side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4" name="Shape 1574" descr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5" name="Shape 1575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6" name="Shape 1576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7" name="Shape 1577"/>
          <p:cNvSpPr txBox="1">
            <a:spLocks noGrp="1"/>
          </p:cNvSpPr>
          <p:nvPr>
            <p:ph type="title"/>
          </p:nvPr>
        </p:nvSpPr>
        <p:spPr>
          <a:xfrm>
            <a:off x="253550" y="151271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8" name="Shape 1578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53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0" y="2"/>
            <a:ext cx="9144000" cy="216850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  <a:alpha val="9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800" kern="1200">
              <a:solidFill>
                <a:srgbClr val="4D4D4D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28912" y="995595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728917" y="2455863"/>
            <a:ext cx="6048375" cy="190170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4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800" kern="12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0" y="4629152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Tx/>
              <a:buFontTx/>
              <a:buNone/>
            </a:pPr>
            <a:endParaRPr lang="en-US" sz="1800" kern="12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366717" y="5018452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650" kern="1200" dirty="0" smtClean="0">
                <a:solidFill>
                  <a:srgbClr val="FFFFFF">
                    <a:lumMod val="50000"/>
                  </a:srgbClr>
                </a:solidFill>
              </a:rPr>
              <a:t>© Copyright 2013 Pivotal. All rights reserved.</a:t>
            </a:r>
            <a:endParaRPr lang="en-US" sz="650" kern="1200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70455" y="1674287"/>
            <a:ext cx="6048376" cy="1354217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rgbClr val="00888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Divider3</a:t>
            </a:r>
            <a:endParaRPr lang="en-US" dirty="0"/>
          </a:p>
        </p:txBody>
      </p:sp>
      <p:pic>
        <p:nvPicPr>
          <p:cNvPr id="18" name="Picture 17" descr="EMC logo white-l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7951414" y="4686263"/>
            <a:ext cx="899577" cy="25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3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7" y="32544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8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55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7" y="32544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8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44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7" y="32544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9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7" y="32544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08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17" y="785815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7" y="32544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9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17" y="785815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66717" y="32544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5" y="1419224"/>
            <a:ext cx="8410574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1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8" y="1074738"/>
            <a:ext cx="2073275" cy="338296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7" y="32544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074738"/>
            <a:ext cx="6048376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64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8" y="1419227"/>
            <a:ext cx="2073275" cy="30384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solidFill>
                  <a:srgbClr val="4D4D4D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17" y="32544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17" y="785815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419224"/>
            <a:ext cx="6048376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68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vider">
    <p:bg>
      <p:bgPr>
        <a:solidFill>
          <a:srgbClr val="1AB9A5"/>
        </a:solidFill>
        <a:effectLst/>
      </p:bgPr>
    </p:bg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Shape 1580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1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81" name="Shape 1581"/>
          <p:cNvCxnSpPr/>
          <p:nvPr/>
        </p:nvCxnSpPr>
        <p:spPr>
          <a:xfrm>
            <a:off x="4202555" y="2323834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82" name="Shape 1582" descr="Shape 148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21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Shape 1583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2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7" y="32544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18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27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7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88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800" kern="12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4629152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Tx/>
              <a:buFontTx/>
              <a:buNone/>
            </a:pPr>
            <a:endParaRPr lang="en-US" sz="1800" kern="12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17" y="5018452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650" kern="1200" dirty="0" smtClean="0">
                <a:solidFill>
                  <a:srgbClr val="FFFFFF">
                    <a:lumMod val="50000"/>
                  </a:srgbClr>
                </a:solidFill>
              </a:rPr>
              <a:t>© Copyright 2013 Pivotal. All rights reserved.</a:t>
            </a:r>
            <a:endParaRPr lang="en-US" sz="650" kern="1200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6" name="Picture 5" descr="EMC logo white-l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7951414" y="4686263"/>
            <a:ext cx="899577" cy="25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2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votal 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800" kern="120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EMC-no-tag_white_RGB-150dpi.png"/>
          <p:cNvPicPr>
            <a:picLocks noChangeAspect="1"/>
          </p:cNvPicPr>
          <p:nvPr userDrawn="1"/>
        </p:nvPicPr>
        <p:blipFill>
          <a:blip r:embed="rId2" cstate="print">
            <a:alphaModFix amt="31000"/>
          </a:blip>
          <a:stretch>
            <a:fillRect/>
          </a:stretch>
        </p:blipFill>
        <p:spPr>
          <a:xfrm>
            <a:off x="1934110" y="1452328"/>
            <a:ext cx="5152490" cy="136254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1701800" y="2984501"/>
            <a:ext cx="568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kern="1200" dirty="0" smtClean="0">
                <a:solidFill>
                  <a:srgbClr val="F27C3A"/>
                </a:solidFill>
              </a:rPr>
              <a:t>A NEW PLATFORM </a:t>
            </a:r>
            <a:r>
              <a:rPr lang="en-US" sz="2400" kern="1200" dirty="0" smtClean="0">
                <a:solidFill>
                  <a:srgbClr val="3EA7BC"/>
                </a:solidFill>
              </a:rPr>
              <a:t>FOR A NEW ERA</a:t>
            </a:r>
          </a:p>
        </p:txBody>
      </p:sp>
    </p:spTree>
    <p:extLst>
      <p:ext uri="{BB962C8B-B14F-4D97-AF65-F5344CB8AC3E}">
        <p14:creationId xmlns:p14="http://schemas.microsoft.com/office/powerpoint/2010/main" val="2646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903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492" y="914402"/>
            <a:ext cx="8402637" cy="34258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4488" y="171451"/>
            <a:ext cx="8418512" cy="632222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5292" y="4848514"/>
            <a:ext cx="381000" cy="2857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buClrTx/>
              <a:buFontTx/>
              <a:buNone/>
              <a:defRPr/>
            </a:pPr>
            <a:fld id="{76ED1C7B-0CD9-4688-8F46-F81567B67419}" type="slidenum">
              <a:rPr lang="en-US" altLang="zh-CN" sz="1800" kern="1200" smtClean="0">
                <a:solidFill>
                  <a:srgbClr val="4D4D4D">
                    <a:lumMod val="95000"/>
                    <a:lumOff val="5000"/>
                  </a:srgbClr>
                </a:solidFill>
              </a:rPr>
              <a:pPr>
                <a:buClrTx/>
                <a:buFontTx/>
                <a:buNone/>
                <a:defRPr/>
              </a:pPr>
              <a:t>‹#›</a:t>
            </a:fld>
            <a:endParaRPr lang="en-US" altLang="zh-CN" sz="1800" kern="1200" dirty="0">
              <a:solidFill>
                <a:srgbClr val="4D4D4D">
                  <a:lumMod val="95000"/>
                  <a:lumOff val="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93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63758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9582"/>
            <a:ext cx="8229600" cy="3512418"/>
          </a:xfrm>
          <a:prstGeom prst="rect">
            <a:avLst/>
          </a:prstGeom>
        </p:spPr>
        <p:txBody>
          <a:bodyPr/>
          <a:lstStyle>
            <a:lvl2pPr>
              <a:buSzPct val="100000"/>
              <a:buFont typeface="Wingdings" pitchFamily="2" charset="2"/>
              <a:buChar char="ü"/>
              <a:defRPr/>
            </a:lvl2pPr>
            <a:lvl3pPr>
              <a:buSzPct val="100000"/>
              <a:buFont typeface="Calibri" pitchFamily="34" charset="0"/>
              <a:buChar char="⁺"/>
              <a:defRPr/>
            </a:lvl3pPr>
            <a:lvl4pPr>
              <a:buSzPct val="100000"/>
              <a:buFont typeface="Arial" pitchFamily="34" charset="0"/>
              <a:buChar char="*"/>
              <a:defRPr/>
            </a:lvl4pPr>
            <a:lvl5pPr>
              <a:buSzPct val="100000"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791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4784" y="205979"/>
            <a:ext cx="8182708" cy="857250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>
          <a:xfrm>
            <a:off x="474789" y="4683919"/>
            <a:ext cx="2121877" cy="357188"/>
          </a:xfrm>
          <a:prstGeom prst="rect">
            <a:avLst/>
          </a:prstGeom>
          <a:ln/>
        </p:spPr>
        <p:txBody>
          <a:bodyPr lIns="77925" tIns="38963" rIns="77925" bIns="38963"/>
          <a:lstStyle>
            <a:lvl1pPr>
              <a:defRPr/>
            </a:lvl1pPr>
          </a:lstStyle>
          <a:p>
            <a:pPr>
              <a:buClrTx/>
              <a:buFontTx/>
              <a:buNone/>
              <a:defRPr/>
            </a:pPr>
            <a:fld id="{40E585D5-A832-46BC-8F29-6B9FFF8E83C1}" type="datetime1">
              <a:rPr lang="zh-CN" altLang="en-US" sz="1800" kern="1200">
                <a:solidFill>
                  <a:srgbClr val="4D4D4D"/>
                </a:solidFill>
              </a:rPr>
              <a:pPr>
                <a:buClrTx/>
                <a:buFontTx/>
                <a:buNone/>
                <a:defRPr/>
              </a:pPr>
              <a:t>02/04/18</a:t>
            </a:fld>
            <a:endParaRPr lang="en-US" altLang="zh-CN" sz="1500" kern="1200">
              <a:solidFill>
                <a:srgbClr val="4D4D4D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>
          <a:xfrm>
            <a:off x="2936635" y="4683919"/>
            <a:ext cx="2879481" cy="357188"/>
          </a:xfrm>
          <a:prstGeom prst="rect">
            <a:avLst/>
          </a:prstGeom>
          <a:ln/>
        </p:spPr>
        <p:txBody>
          <a:bodyPr lIns="77925" tIns="38963" rIns="77925" bIns="38963"/>
          <a:lstStyle>
            <a:lvl1pPr>
              <a:defRPr/>
            </a:lvl1pPr>
          </a:lstStyle>
          <a:p>
            <a:pPr>
              <a:buClrTx/>
              <a:buFontTx/>
              <a:buNone/>
              <a:defRPr/>
            </a:pPr>
            <a:endParaRPr lang="zh-CN" altLang="zh-CN" sz="1800" kern="1200">
              <a:solidFill>
                <a:srgbClr val="4D4D4D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101866" y="4683919"/>
            <a:ext cx="2121877" cy="357188"/>
          </a:xfrm>
          <a:prstGeom prst="rect">
            <a:avLst/>
          </a:prstGeom>
          <a:ln/>
        </p:spPr>
        <p:txBody>
          <a:bodyPr lIns="77925" tIns="38963" rIns="77925" bIns="38963"/>
          <a:lstStyle>
            <a:lvl1pPr>
              <a:defRPr/>
            </a:lvl1pPr>
          </a:lstStyle>
          <a:p>
            <a:pPr>
              <a:buClrTx/>
              <a:buFontTx/>
              <a:buNone/>
              <a:defRPr/>
            </a:pPr>
            <a:fld id="{C515778C-FD86-4527-B7EC-BB3CD248C726}" type="slidenum">
              <a:rPr lang="zh-CN" altLang="en-US" sz="1800" kern="1200">
                <a:solidFill>
                  <a:srgbClr val="4D4D4D"/>
                </a:solidFill>
              </a:rPr>
              <a:pPr>
                <a:buClrTx/>
                <a:buFontTx/>
                <a:buNone/>
                <a:defRPr/>
              </a:pPr>
              <a:t>‹#›</a:t>
            </a:fld>
            <a:endParaRPr lang="en-US" altLang="zh-CN" sz="1500" kern="120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0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20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4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fld id="{ADA07C09-8A41-3B46-A636-3955072BBB4F}" type="slidenum">
              <a:rPr lang="en-US" kern="1200" smtClean="0">
                <a:solidFill>
                  <a:srgbClr val="FFFFFF">
                    <a:lumMod val="65000"/>
                  </a:srgbClr>
                </a:solidFill>
              </a:rPr>
              <a:pPr>
                <a:buClrTx/>
                <a:buFontTx/>
                <a:buNone/>
              </a:pPr>
              <a:t>‹#›</a:t>
            </a:fld>
            <a:endParaRPr lang="en-US" kern="120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5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2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800" kern="120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981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tatement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Shape 158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dist="23000" dir="5400000" rotWithShape="0">
              <a:srgbClr val="000000">
                <a:alpha val="3412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434343"/>
              </a:buClr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586" name="Shape 1586"/>
          <p:cNvSpPr txBox="1">
            <a:spLocks noGrp="1"/>
          </p:cNvSpPr>
          <p:nvPr>
            <p:ph type="title"/>
          </p:nvPr>
        </p:nvSpPr>
        <p:spPr>
          <a:xfrm>
            <a:off x="668800" y="925121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3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7" name="Shape 1587" descr="Shape 1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Shape 1588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08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Blank"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0" name="Shape 1590" descr="Shape 1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Shape 1591"/>
          <p:cNvSpPr/>
          <p:nvPr/>
        </p:nvSpPr>
        <p:spPr>
          <a:xfrm>
            <a:off x="114300" y="112011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  <a:buFont typeface="Proxima Nova"/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2" name="Shape 1592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70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Shape 1594"/>
          <p:cNvSpPr txBox="1">
            <a:spLocks noGrp="1"/>
          </p:cNvSpPr>
          <p:nvPr>
            <p:ph type="title"/>
          </p:nvPr>
        </p:nvSpPr>
        <p:spPr>
          <a:xfrm>
            <a:off x="311708" y="744572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5" name="Shape 1595"/>
          <p:cNvSpPr txBox="1">
            <a:spLocks noGrp="1"/>
          </p:cNvSpPr>
          <p:nvPr>
            <p:ph type="body" idx="1"/>
          </p:nvPr>
        </p:nvSpPr>
        <p:spPr>
          <a:xfrm>
            <a:off x="311697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6" name="Shape 1596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89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Shape 232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4" name="Shape 23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35" name="Shape 23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3" name="Shape 243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Shape 1598"/>
          <p:cNvSpPr txBox="1">
            <a:spLocks noGrp="1"/>
          </p:cNvSpPr>
          <p:nvPr>
            <p:ph type="title"/>
          </p:nvPr>
        </p:nvSpPr>
        <p:spPr>
          <a:xfrm>
            <a:off x="311697" y="21508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9" name="Shape 1599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45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body"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Shape 1601"/>
          <p:cNvSpPr txBox="1">
            <a:spLocks noGrp="1"/>
          </p:cNvSpPr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2" name="Shape 1602"/>
          <p:cNvSpPr txBox="1">
            <a:spLocks noGrp="1"/>
          </p:cNvSpPr>
          <p:nvPr>
            <p:ph type="body" idx="1"/>
          </p:nvPr>
        </p:nvSpPr>
        <p:spPr>
          <a:xfrm>
            <a:off x="311697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3" name="Shape 1603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8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two columns"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Shape 1605"/>
          <p:cNvSpPr txBox="1">
            <a:spLocks noGrp="1"/>
          </p:cNvSpPr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6" name="Shape 1606"/>
          <p:cNvSpPr txBox="1">
            <a:spLocks noGrp="1"/>
          </p:cNvSpPr>
          <p:nvPr>
            <p:ph type="body" idx="1"/>
          </p:nvPr>
        </p:nvSpPr>
        <p:spPr>
          <a:xfrm>
            <a:off x="311697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7" name="Shape 1607"/>
          <p:cNvSpPr txBox="1">
            <a:spLocks noGrp="1"/>
          </p:cNvSpPr>
          <p:nvPr>
            <p:ph type="body" idx="2"/>
          </p:nvPr>
        </p:nvSpPr>
        <p:spPr>
          <a:xfrm>
            <a:off x="4832398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Shape 1608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03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One column text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Shape 1610"/>
          <p:cNvSpPr txBox="1">
            <a:spLocks noGrp="1"/>
          </p:cNvSpPr>
          <p:nvPr>
            <p:ph type="title"/>
          </p:nvPr>
        </p:nvSpPr>
        <p:spPr>
          <a:xfrm>
            <a:off x="311697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1" name="Shape 1611"/>
          <p:cNvSpPr txBox="1">
            <a:spLocks noGrp="1"/>
          </p:cNvSpPr>
          <p:nvPr>
            <p:ph type="body" idx="1"/>
          </p:nvPr>
        </p:nvSpPr>
        <p:spPr>
          <a:xfrm>
            <a:off x="311697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2" name="Shape 1612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61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Main point"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Shape 1614"/>
          <p:cNvSpPr txBox="1">
            <a:spLocks noGrp="1"/>
          </p:cNvSpPr>
          <p:nvPr>
            <p:ph type="title"/>
          </p:nvPr>
        </p:nvSpPr>
        <p:spPr>
          <a:xfrm>
            <a:off x="490250" y="450147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5" name="Shape 1615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2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title and description"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Shape 16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1618" name="Shape 16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9" name="Shape 1619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0" name="Shape 1620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1" name="Shape 1621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26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aption"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Shape 1623"/>
          <p:cNvSpPr txBox="1">
            <a:spLocks noGrp="1"/>
          </p:cNvSpPr>
          <p:nvPr>
            <p:ph type="body" idx="1"/>
          </p:nvPr>
        </p:nvSpPr>
        <p:spPr>
          <a:xfrm>
            <a:off x="311697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4" name="Shape 1624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34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ig number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Shape 1626"/>
          <p:cNvSpPr txBox="1">
            <a:spLocks noGrp="1"/>
          </p:cNvSpPr>
          <p:nvPr>
            <p:ph type="title"/>
          </p:nvPr>
        </p:nvSpPr>
        <p:spPr>
          <a:xfrm>
            <a:off x="311697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7" name="Shape 1627"/>
          <p:cNvSpPr txBox="1">
            <a:spLocks noGrp="1"/>
          </p:cNvSpPr>
          <p:nvPr>
            <p:ph type="body" idx="1"/>
          </p:nvPr>
        </p:nvSpPr>
        <p:spPr>
          <a:xfrm>
            <a:off x="311697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8" name="Shape 1628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2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"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Shape 1630"/>
          <p:cNvSpPr txBox="1">
            <a:spLocks noGrp="1"/>
          </p:cNvSpPr>
          <p:nvPr>
            <p:ph type="sldNum" idx="12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0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ro"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Shape 1632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pic>
        <p:nvPicPr>
          <p:cNvPr id="1633" name="Shape 1633" descr="Shape 199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21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4" name="Shape 1634"/>
          <p:cNvCxnSpPr/>
          <p:nvPr/>
        </p:nvCxnSpPr>
        <p:spPr>
          <a:xfrm>
            <a:off x="301141" y="2126468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0025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5" name="Shape 1635"/>
          <p:cNvSpPr txBox="1">
            <a:spLocks noGrp="1"/>
          </p:cNvSpPr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36" name="Shape 1636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7" name="Shape 1637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80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Shape 247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8" name="Shape 24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49" name="Shape 24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8" name="Shape 258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dy w/ Support"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" name="Shape 1639" descr="Shape 2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0" name="Shape 1640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1" name="Shape 1641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2" name="Shape 1642"/>
          <p:cNvSpPr txBox="1">
            <a:spLocks noGrp="1"/>
          </p:cNvSpPr>
          <p:nvPr>
            <p:ph type="title"/>
          </p:nvPr>
        </p:nvSpPr>
        <p:spPr>
          <a:xfrm>
            <a:off x="253550" y="151271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3" name="Shape 1643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30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dy w/ Image"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Shape 164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1646" name="Shape 1646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999999"/>
              </a:buClr>
              <a:buSzPct val="25000"/>
              <a:buFont typeface="Permanent Marker"/>
              <a:buNone/>
            </a:pPr>
            <a:r>
              <a:rPr lang="en" sz="1800" b="1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</a:p>
        </p:txBody>
      </p:sp>
      <p:pic>
        <p:nvPicPr>
          <p:cNvPr id="1647" name="Shape 1647" descr="Shape 2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8" name="Shape 1648"/>
          <p:cNvCxnSpPr/>
          <p:nvPr/>
        </p:nvCxnSpPr>
        <p:spPr>
          <a:xfrm>
            <a:off x="6088030" y="-214527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9" name="Shape 1649"/>
          <p:cNvSpPr txBox="1">
            <a:spLocks noGrp="1"/>
          </p:cNvSpPr>
          <p:nvPr>
            <p:ph type="title"/>
          </p:nvPr>
        </p:nvSpPr>
        <p:spPr>
          <a:xfrm>
            <a:off x="253550" y="151271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0" name="Shape 1650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49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lank"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Shape 1652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69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ark Mode — TESTING">
    <p:bg>
      <p:bgPr>
        <a:solidFill>
          <a:srgbClr val="00253E"/>
        </a:solidFill>
        <a:effectLst/>
      </p:bgPr>
    </p:bg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4" name="Shape 1654" descr="Shape 220"/>
          <p:cNvPicPr preferRelativeResize="0"/>
          <p:nvPr/>
        </p:nvPicPr>
        <p:blipFill rotWithShape="1">
          <a:blip r:embed="rId2">
            <a:alphaModFix/>
          </a:blip>
          <a:srcRect l="10376" t="14302" r="10597" b="6369"/>
          <a:stretch/>
        </p:blipFill>
        <p:spPr>
          <a:xfrm>
            <a:off x="0" y="4793221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5" name="Shape 1655"/>
          <p:cNvSpPr txBox="1">
            <a:spLocks noGrp="1"/>
          </p:cNvSpPr>
          <p:nvPr>
            <p:ph type="title"/>
          </p:nvPr>
        </p:nvSpPr>
        <p:spPr>
          <a:xfrm>
            <a:off x="668800" y="925121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  <a:defRPr sz="2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Shape 1656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05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Shape 1658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659" name="Shape 165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venir"/>
              <a:buNone/>
              <a:defRPr sz="3200" b="0" i="0" u="none" strike="noStrike" cap="none">
                <a:solidFill>
                  <a:srgbClr val="00888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0" name="Shape 1660"/>
          <p:cNvSpPr txBox="1"/>
          <p:nvPr/>
        </p:nvSpPr>
        <p:spPr>
          <a:xfrm>
            <a:off x="366712" y="5043848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Copyright 2014 Pivotal. All rights reserved.</a:t>
            </a:r>
          </a:p>
        </p:txBody>
      </p:sp>
      <p:sp>
        <p:nvSpPr>
          <p:cNvPr id="1661" name="Shape 166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4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  <p:pic>
        <p:nvPicPr>
          <p:cNvPr id="1662" name="Shape 1662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7764" y="4709392"/>
            <a:ext cx="965100" cy="22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379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dy"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5" name="Shape 1665" descr="Pivotal_TealOnWhite_RG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6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6" name="Shape 1666"/>
          <p:cNvSpPr txBox="1">
            <a:spLocks noGrp="1"/>
          </p:cNvSpPr>
          <p:nvPr>
            <p:ph type="title"/>
          </p:nvPr>
        </p:nvSpPr>
        <p:spPr>
          <a:xfrm>
            <a:off x="253550" y="151275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181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bg>
      <p:bgPr>
        <a:solidFill>
          <a:schemeClr val="lt2"/>
        </a:solidFill>
        <a:effectLst/>
      </p:bgPr>
    </p:bg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Shape 1676"/>
          <p:cNvSpPr txBox="1">
            <a:spLocks noGrp="1"/>
          </p:cNvSpPr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677" name="Shape 1677"/>
          <p:cNvSpPr txBox="1">
            <a:spLocks noGrp="1"/>
          </p:cNvSpPr>
          <p:nvPr>
            <p:ph type="title" idx="2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3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cxnSp>
        <p:nvCxnSpPr>
          <p:cNvPr id="1678" name="Shape 1678"/>
          <p:cNvCxnSpPr/>
          <p:nvPr/>
        </p:nvCxnSpPr>
        <p:spPr>
          <a:xfrm>
            <a:off x="4202556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79" name="Shape 1679" descr="Pivotal White RGB.eps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189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ro"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Shape 1681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Tx/>
              <a:buFontTx/>
              <a:buNone/>
            </a:pPr>
            <a:endParaRPr/>
          </a:p>
        </p:txBody>
      </p:sp>
      <p:pic>
        <p:nvPicPr>
          <p:cNvPr id="1682" name="Shape 1682" descr="Pivotal White RGB.eps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3" name="Shape 1683"/>
          <p:cNvCxnSpPr/>
          <p:nvPr/>
        </p:nvCxnSpPr>
        <p:spPr>
          <a:xfrm>
            <a:off x="301145" y="212647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4" name="Shape 1684"/>
          <p:cNvSpPr txBox="1">
            <a:spLocks noGrp="1"/>
          </p:cNvSpPr>
          <p:nvPr>
            <p:ph type="title"/>
          </p:nvPr>
        </p:nvSpPr>
        <p:spPr>
          <a:xfrm>
            <a:off x="220475" y="449003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500"/>
            </a:lvl2pPr>
            <a:lvl3pPr lvl="2" rtl="0">
              <a:spcBef>
                <a:spcPts val="0"/>
              </a:spcBef>
              <a:buNone/>
              <a:defRPr sz="2500"/>
            </a:lvl3pPr>
            <a:lvl4pPr lvl="3" rtl="0">
              <a:spcBef>
                <a:spcPts val="0"/>
              </a:spcBef>
              <a:buNone/>
              <a:defRPr sz="2500"/>
            </a:lvl4pPr>
            <a:lvl5pPr lvl="4" rtl="0">
              <a:spcBef>
                <a:spcPts val="0"/>
              </a:spcBef>
              <a:buNone/>
              <a:defRPr sz="2500"/>
            </a:lvl5pPr>
            <a:lvl6pPr lvl="5" rtl="0">
              <a:spcBef>
                <a:spcPts val="0"/>
              </a:spcBef>
              <a:buNone/>
              <a:defRPr sz="2500"/>
            </a:lvl6pPr>
            <a:lvl7pPr lvl="6" rtl="0">
              <a:spcBef>
                <a:spcPts val="0"/>
              </a:spcBef>
              <a:buNone/>
              <a:defRPr sz="2500"/>
            </a:lvl7pPr>
            <a:lvl8pPr lvl="7" rtl="0">
              <a:spcBef>
                <a:spcPts val="0"/>
              </a:spcBef>
              <a:buNone/>
              <a:defRPr sz="2500"/>
            </a:lvl8pPr>
            <a:lvl9pPr lvl="8" rtl="0">
              <a:spcBef>
                <a:spcPts val="0"/>
              </a:spcBef>
              <a:buNone/>
              <a:defRPr sz="2500"/>
            </a:lvl9pPr>
          </a:lstStyle>
          <a:p>
            <a:endParaRPr/>
          </a:p>
        </p:txBody>
      </p:sp>
      <p:sp>
        <p:nvSpPr>
          <p:cNvPr id="1685" name="Shape 1685"/>
          <p:cNvSpPr txBox="1">
            <a:spLocks noGrp="1"/>
          </p:cNvSpPr>
          <p:nvPr>
            <p:ph type="title" idx="2"/>
          </p:nvPr>
        </p:nvSpPr>
        <p:spPr>
          <a:xfrm>
            <a:off x="220475" y="2274309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cxnSp>
        <p:nvCxnSpPr>
          <p:cNvPr id="1686" name="Shape 1686"/>
          <p:cNvCxnSpPr/>
          <p:nvPr/>
        </p:nvCxnSpPr>
        <p:spPr>
          <a:xfrm>
            <a:off x="304095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34232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dy w/ Support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" name="Shape 1688" descr="Pivotal_TealOnWhite_RG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6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9" name="Shape 1689"/>
          <p:cNvCxnSpPr/>
          <p:nvPr/>
        </p:nvCxnSpPr>
        <p:spPr>
          <a:xfrm rot="10800000">
            <a:off x="6096000" y="925300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0" name="Shape 1690"/>
          <p:cNvCxnSpPr/>
          <p:nvPr/>
        </p:nvCxnSpPr>
        <p:spPr>
          <a:xfrm>
            <a:off x="6096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91" name="Shape 1691"/>
          <p:cNvSpPr txBox="1">
            <a:spLocks noGrp="1"/>
          </p:cNvSpPr>
          <p:nvPr>
            <p:ph type="title"/>
          </p:nvPr>
        </p:nvSpPr>
        <p:spPr>
          <a:xfrm>
            <a:off x="253550" y="151275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127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dy w/ Image"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Shape 1693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Tx/>
              <a:buFontTx/>
              <a:buNone/>
            </a:pPr>
            <a:endParaRPr/>
          </a:p>
        </p:txBody>
      </p:sp>
      <p:sp>
        <p:nvSpPr>
          <p:cNvPr id="1694" name="Shape 1694"/>
          <p:cNvSpPr txBox="1"/>
          <p:nvPr/>
        </p:nvSpPr>
        <p:spPr>
          <a:xfrm>
            <a:off x="6096000" y="2114150"/>
            <a:ext cx="3048000" cy="475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lnSpc>
                <a:spcPct val="110000"/>
              </a:lnSpc>
              <a:buSzPct val="25000"/>
              <a:buFont typeface="Proxima Nova"/>
              <a:buNone/>
            </a:pPr>
            <a:r>
              <a:rPr lang="en" sz="1800" b="1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</a:p>
        </p:txBody>
      </p:sp>
      <p:pic>
        <p:nvPicPr>
          <p:cNvPr id="1695" name="Shape 1695" descr="Pivotal_TealOnWhite_RG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6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6" name="Shape 1696"/>
          <p:cNvCxnSpPr/>
          <p:nvPr/>
        </p:nvCxnSpPr>
        <p:spPr>
          <a:xfrm>
            <a:off x="6088034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97" name="Shape 1697"/>
          <p:cNvSpPr txBox="1">
            <a:spLocks noGrp="1"/>
          </p:cNvSpPr>
          <p:nvPr>
            <p:ph type="title"/>
          </p:nvPr>
        </p:nvSpPr>
        <p:spPr>
          <a:xfrm>
            <a:off x="253550" y="151275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684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63" name="Shape 263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4" name="Shape 26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65" name="Shape 26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Mode — TESTING">
    <p:bg>
      <p:bgPr>
        <a:solidFill>
          <a:schemeClr val="dk1"/>
        </a:solidFill>
        <a:effectLst/>
      </p:bgPr>
    </p:bg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0" name="Shape 1700" descr="Pivotal White RGB.eps"/>
          <p:cNvPicPr preferRelativeResize="0"/>
          <p:nvPr/>
        </p:nvPicPr>
        <p:blipFill rotWithShape="1">
          <a:blip r:embed="rId2">
            <a:alphaModFix/>
          </a:blip>
          <a:srcRect l="10376" t="14301" r="10597" b="6377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Shape 1701"/>
          <p:cNvSpPr txBox="1">
            <a:spLocks noGrp="1"/>
          </p:cNvSpPr>
          <p:nvPr>
            <p:ph type="title"/>
          </p:nvPr>
        </p:nvSpPr>
        <p:spPr>
          <a:xfrm>
            <a:off x="668800" y="925124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buNone/>
              <a:defRPr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561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de-by-Side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3" name="Shape 1703" descr="Pivotal_TealOnWhite_RG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6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4" name="Shape 1704"/>
          <p:cNvCxnSpPr/>
          <p:nvPr/>
        </p:nvCxnSpPr>
        <p:spPr>
          <a:xfrm rot="10800000">
            <a:off x="4572000" y="925300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5" name="Shape 1705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06" name="Shape 1706"/>
          <p:cNvSpPr txBox="1">
            <a:spLocks noGrp="1"/>
          </p:cNvSpPr>
          <p:nvPr>
            <p:ph type="title"/>
          </p:nvPr>
        </p:nvSpPr>
        <p:spPr>
          <a:xfrm>
            <a:off x="253550" y="151275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837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Shape 17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9999" dist="23000" dir="5400000" rotWithShape="0">
              <a:srgbClr val="000000">
                <a:alpha val="349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434343"/>
              </a:solidFill>
            </a:endParaRPr>
          </a:p>
        </p:txBody>
      </p:sp>
      <p:sp>
        <p:nvSpPr>
          <p:cNvPr id="1709" name="Shape 1709"/>
          <p:cNvSpPr txBox="1">
            <a:spLocks noGrp="1"/>
          </p:cNvSpPr>
          <p:nvPr>
            <p:ph type="title"/>
          </p:nvPr>
        </p:nvSpPr>
        <p:spPr>
          <a:xfrm>
            <a:off x="668800" y="925124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buNone/>
              <a:defRPr sz="3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0000"/>
              </a:lnSpc>
              <a:spcBef>
                <a:spcPts val="0"/>
              </a:spcBef>
              <a:buNone/>
              <a:defRPr/>
            </a:lvl2pPr>
            <a:lvl3pPr lvl="2" rtl="0">
              <a:lnSpc>
                <a:spcPct val="110000"/>
              </a:lnSpc>
              <a:spcBef>
                <a:spcPts val="0"/>
              </a:spcBef>
              <a:buNone/>
              <a:defRPr/>
            </a:lvl3pPr>
            <a:lvl4pPr lvl="3" rtl="0">
              <a:lnSpc>
                <a:spcPct val="110000"/>
              </a:lnSpc>
              <a:spcBef>
                <a:spcPts val="0"/>
              </a:spcBef>
              <a:buNone/>
              <a:defRPr/>
            </a:lvl4pPr>
            <a:lvl5pPr lvl="4" rtl="0">
              <a:lnSpc>
                <a:spcPct val="110000"/>
              </a:lnSpc>
              <a:spcBef>
                <a:spcPts val="0"/>
              </a:spcBef>
              <a:buNone/>
              <a:defRPr/>
            </a:lvl5pPr>
            <a:lvl6pPr lvl="5" rtl="0">
              <a:lnSpc>
                <a:spcPct val="110000"/>
              </a:lnSpc>
              <a:spcBef>
                <a:spcPts val="0"/>
              </a:spcBef>
              <a:buNone/>
              <a:defRPr/>
            </a:lvl6pPr>
            <a:lvl7pPr lvl="6" rtl="0">
              <a:lnSpc>
                <a:spcPct val="110000"/>
              </a:lnSpc>
              <a:spcBef>
                <a:spcPts val="0"/>
              </a:spcBef>
              <a:buNone/>
              <a:defRPr/>
            </a:lvl7pPr>
            <a:lvl8pPr lvl="7" rtl="0">
              <a:lnSpc>
                <a:spcPct val="110000"/>
              </a:lnSpc>
              <a:spcBef>
                <a:spcPts val="0"/>
              </a:spcBef>
              <a:buNone/>
              <a:defRPr/>
            </a:lvl8pPr>
            <a:lvl9pPr lvl="8" rtl="0">
              <a:lnSpc>
                <a:spcPct val="110000"/>
              </a:lnSpc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pic>
        <p:nvPicPr>
          <p:cNvPr id="1710" name="Shape 1710" descr="Pivotal_TealOnWhite_RG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6"/>
            <a:ext cx="897000" cy="371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073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1">
    <p:bg>
      <p:bgPr>
        <a:solidFill>
          <a:srgbClr val="00253E"/>
        </a:solidFill>
        <a:effectLst/>
      </p:bgPr>
    </p:bg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9" name="Shape 1719" descr="Shape 1211"/>
          <p:cNvPicPr preferRelativeResize="0"/>
          <p:nvPr/>
        </p:nvPicPr>
        <p:blipFill rotWithShape="1">
          <a:blip r:embed="rId2">
            <a:alphaModFix/>
          </a:blip>
          <a:srcRect r="16957"/>
          <a:stretch/>
        </p:blipFill>
        <p:spPr>
          <a:xfrm>
            <a:off x="0" y="-2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0" name="Shape 1720"/>
          <p:cNvCxnSpPr/>
          <p:nvPr/>
        </p:nvCxnSpPr>
        <p:spPr>
          <a:xfrm>
            <a:off x="76234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1AB9A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1" name="Shape 1721"/>
          <p:cNvSpPr txBox="1">
            <a:spLocks noGrp="1"/>
          </p:cNvSpPr>
          <p:nvPr>
            <p:ph type="title"/>
          </p:nvPr>
        </p:nvSpPr>
        <p:spPr>
          <a:xfrm>
            <a:off x="668791" y="1737011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B9A5"/>
              </a:buClr>
              <a:buFont typeface="Proxima Nova"/>
              <a:buNone/>
              <a:defRPr sz="3500" b="1" i="0" u="none" strike="noStrike" cap="none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2" name="Shape 1722"/>
          <p:cNvSpPr txBox="1"/>
          <p:nvPr/>
        </p:nvSpPr>
        <p:spPr>
          <a:xfrm>
            <a:off x="110259" y="4782060"/>
            <a:ext cx="2656800" cy="4818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>
              <a:buClr>
                <a:srgbClr val="486780"/>
              </a:buClr>
              <a:buSzPct val="25000"/>
              <a:buFont typeface="Proxima Nova"/>
              <a:buNone/>
            </a:pPr>
            <a:r>
              <a:rPr lang="en" sz="700">
                <a:solidFill>
                  <a:srgbClr val="486780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</a:p>
        </p:txBody>
      </p:sp>
      <p:pic>
        <p:nvPicPr>
          <p:cNvPr id="1723" name="Shape 1723" descr="Shape 1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54697" y="4599901"/>
            <a:ext cx="1389300" cy="5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Shape 1724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95959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pPr algn="r">
                <a:buClr>
                  <a:srgbClr val="595959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93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Main Text Page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Shape 1726" descr="pivotal_t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9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7" name="Shape 1727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Font typeface="Arial"/>
              <a:buNone/>
              <a:defRPr sz="2800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8" name="Shape 1728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00" cy="33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00100" marR="0" lvl="1" indent="-190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57300" marR="0" lvl="2" indent="-190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946276" marR="0" lvl="3" indent="-42227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—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327563" marR="0" lvl="4" indent="-3463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60320" marR="0" lvl="5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17520" marR="0" lvl="6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74720" marR="0" lvl="7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31920" marR="0" lvl="8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9" name="Shape 1729"/>
          <p:cNvSpPr/>
          <p:nvPr/>
        </p:nvSpPr>
        <p:spPr>
          <a:xfrm>
            <a:off x="0" y="0"/>
            <a:ext cx="9144000" cy="99299"/>
          </a:xfrm>
          <a:prstGeom prst="rect">
            <a:avLst/>
          </a:prstGeom>
          <a:gradFill>
            <a:gsLst>
              <a:gs pos="0">
                <a:srgbClr val="008774"/>
              </a:gs>
              <a:gs pos="100000">
                <a:srgbClr val="00443A"/>
              </a:gs>
            </a:gsLst>
            <a:lin ang="18000042" scaled="0"/>
          </a:gra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730" name="Shape 1730"/>
          <p:cNvSpPr txBox="1"/>
          <p:nvPr/>
        </p:nvSpPr>
        <p:spPr>
          <a:xfrm>
            <a:off x="170105" y="4746625"/>
            <a:ext cx="960000" cy="2766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>
              <a:buClr>
                <a:srgbClr val="4D4D4D"/>
              </a:buClr>
              <a:buSzPct val="25000"/>
            </a:pPr>
            <a:r>
              <a:rPr lang="en" sz="1300">
                <a:solidFill>
                  <a:srgbClr val="4D4D4D"/>
                </a:solidFill>
              </a:rPr>
              <a:t>@cdavisafc</a:t>
            </a:r>
          </a:p>
        </p:txBody>
      </p:sp>
      <p:sp>
        <p:nvSpPr>
          <p:cNvPr id="1731" name="Shape 173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r"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200"/>
              <a:pPr algn="r"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sz="1200"/>
          </a:p>
        </p:txBody>
      </p:sp>
    </p:spTree>
    <p:extLst>
      <p:ext uri="{BB962C8B-B14F-4D97-AF65-F5344CB8AC3E}">
        <p14:creationId xmlns:p14="http://schemas.microsoft.com/office/powerpoint/2010/main" val="167399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plit Text"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3" name="Shape 1733" descr="pivotal_t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9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Shape 173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pic>
        <p:nvPicPr>
          <p:cNvPr id="1735" name="Shape 1735" descr="Pivotal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6414" y="4854089"/>
            <a:ext cx="712200" cy="1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6" name="Shape 1736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8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>
              <a:buClr>
                <a:srgbClr val="A6A6A6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6A6A6"/>
                </a:solidFill>
              </a:rPr>
              <a:pPr>
                <a:buClr>
                  <a:srgbClr val="A6A6A6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6A6A6"/>
              </a:solidFill>
            </a:endParaRPr>
          </a:p>
        </p:txBody>
      </p:sp>
      <p:sp>
        <p:nvSpPr>
          <p:cNvPr id="1737" name="Shape 1737"/>
          <p:cNvSpPr txBox="1">
            <a:spLocks noGrp="1"/>
          </p:cNvSpPr>
          <p:nvPr>
            <p:ph type="body" idx="1"/>
          </p:nvPr>
        </p:nvSpPr>
        <p:spPr>
          <a:xfrm>
            <a:off x="596900" y="2345009"/>
            <a:ext cx="3976200" cy="45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60320" marR="0" lvl="5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17520" marR="0" lvl="6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74720" marR="0" lvl="7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31920" marR="0" lvl="8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790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ide-by-Side"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9" name="Shape 1739" descr="Shape 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4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0" name="Shape 1740"/>
          <p:cNvCxnSpPr/>
          <p:nvPr/>
        </p:nvCxnSpPr>
        <p:spPr>
          <a:xfrm rot="10800000">
            <a:off x="4573269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1" name="Shape 1741"/>
          <p:cNvCxnSpPr/>
          <p:nvPr/>
        </p:nvCxnSpPr>
        <p:spPr>
          <a:xfrm>
            <a:off x="4572000" y="-214526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2" name="Shape 1742"/>
          <p:cNvSpPr txBox="1">
            <a:spLocks noGrp="1"/>
          </p:cNvSpPr>
          <p:nvPr>
            <p:ph type="title"/>
          </p:nvPr>
        </p:nvSpPr>
        <p:spPr>
          <a:xfrm>
            <a:off x="253550" y="151273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3" name="Shape 1743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95959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pPr algn="r">
                <a:buClr>
                  <a:srgbClr val="595959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43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Shape 1745" descr="Shape 4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Shape 1746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5A5A5"/>
                </a:solidFill>
              </a:rPr>
              <a:pPr>
                <a:buClr>
                  <a:srgbClr val="A5A5A5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52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Main Page"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8" name="Shape 1748" descr="pivotal_t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9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9" name="Shape 1749"/>
          <p:cNvSpPr txBox="1">
            <a:spLocks noGrp="1"/>
          </p:cNvSpPr>
          <p:nvPr>
            <p:ph type="title"/>
          </p:nvPr>
        </p:nvSpPr>
        <p:spPr>
          <a:xfrm>
            <a:off x="113720" y="149918"/>
            <a:ext cx="8796900" cy="47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Font typeface="Arial"/>
              <a:buNone/>
              <a:defRPr sz="2800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0" name="Shape 1750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231300" cy="2148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>
              <a:buClr>
                <a:srgbClr val="A6A6A6"/>
              </a:buClr>
              <a:buSzPct val="250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6A6A6"/>
                </a:solidFill>
              </a:rPr>
              <a:pPr>
                <a:buClr>
                  <a:srgbClr val="A6A6A6"/>
                </a:buClr>
                <a:buSzPct val="25000"/>
                <a:buFont typeface="Arial"/>
                <a:buNone/>
              </a:pPr>
              <a:t>‹#›</a:t>
            </a:fld>
            <a:endParaRPr lang="en" sz="900">
              <a:solidFill>
                <a:srgbClr val="A6A6A6"/>
              </a:solidFill>
            </a:endParaRPr>
          </a:p>
        </p:txBody>
      </p:sp>
      <p:sp>
        <p:nvSpPr>
          <p:cNvPr id="1751" name="Shape 1751"/>
          <p:cNvSpPr txBox="1">
            <a:spLocks noGrp="1"/>
          </p:cNvSpPr>
          <p:nvPr>
            <p:ph type="body" idx="1"/>
          </p:nvPr>
        </p:nvSpPr>
        <p:spPr>
          <a:xfrm>
            <a:off x="114300" y="624362"/>
            <a:ext cx="8796300" cy="28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40896" marR="0" lvl="1" indent="-693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5850" marR="0" lvl="2" indent="-57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8" marR="0" lvl="3" indent="-9143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8" marR="0" lvl="4" indent="-9143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60320" marR="0" lvl="5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17520" marR="0" lvl="6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74720" marR="0" lvl="7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31920" marR="0" lvl="8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2" name="Shape 1752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16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ide-by-Side"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4" name="Shape 1754" descr="Shape 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5" name="Shape 1755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6" name="Shape 1756"/>
          <p:cNvCxnSpPr/>
          <p:nvPr/>
        </p:nvCxnSpPr>
        <p:spPr>
          <a:xfrm>
            <a:off x="4572000" y="-214526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7" name="Shape 1757"/>
          <p:cNvSpPr txBox="1">
            <a:spLocks noGrp="1"/>
          </p:cNvSpPr>
          <p:nvPr>
            <p:ph type="title"/>
          </p:nvPr>
        </p:nvSpPr>
        <p:spPr>
          <a:xfrm>
            <a:off x="253550" y="151271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  <a:defRPr sz="2500" b="1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8" name="Shape 1758"/>
          <p:cNvSpPr txBox="1">
            <a:spLocks noGrp="1"/>
          </p:cNvSpPr>
          <p:nvPr>
            <p:ph type="sldNum" idx="12"/>
          </p:nvPr>
        </p:nvSpPr>
        <p:spPr>
          <a:xfrm>
            <a:off x="6216435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375" tIns="91375" rIns="91375" bIns="91375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  <a:buFont typeface="Arial"/>
                <a:buNone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47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33.xml"/><Relationship Id="rId21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theme" Target="../theme/theme3.xml"/><Relationship Id="rId3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80.xml"/><Relationship Id="rId47" Type="http://schemas.openxmlformats.org/officeDocument/2006/relationships/slideLayout" Target="../slideLayouts/slideLayout81.xml"/><Relationship Id="rId48" Type="http://schemas.openxmlformats.org/officeDocument/2006/relationships/slideLayout" Target="../slideLayouts/slideLayout82.xml"/><Relationship Id="rId49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63.xml"/><Relationship Id="rId50" Type="http://schemas.openxmlformats.org/officeDocument/2006/relationships/slideLayout" Target="../slideLayouts/slideLayout84.xml"/><Relationship Id="rId51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66.xml"/><Relationship Id="rId9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53.xml"/><Relationship Id="rId37" Type="http://schemas.openxmlformats.org/officeDocument/2006/relationships/slideLayout" Target="../slideLayouts/slideLayout71.xml"/><Relationship Id="rId38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73.xml"/><Relationship Id="rId40" Type="http://schemas.openxmlformats.org/officeDocument/2006/relationships/slideLayout" Target="../slideLayouts/slideLayout74.xml"/><Relationship Id="rId41" Type="http://schemas.openxmlformats.org/officeDocument/2006/relationships/slideLayout" Target="../slideLayouts/slideLayout75.xml"/><Relationship Id="rId42" Type="http://schemas.openxmlformats.org/officeDocument/2006/relationships/slideLayout" Target="../slideLayouts/slideLayout76.xml"/><Relationship Id="rId43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78.xml"/><Relationship Id="rId45" Type="http://schemas.openxmlformats.org/officeDocument/2006/relationships/slideLayout" Target="../slideLayouts/slideLayout7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2.xml"/><Relationship Id="rId9" Type="http://schemas.openxmlformats.org/officeDocument/2006/relationships/theme" Target="../theme/theme5.xml"/><Relationship Id="rId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6.xml"/></Relationships>
</file>

<file path=ppt/slideMasters/_rels/slideMaster6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15.xml"/><Relationship Id="rId24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0.xml"/><Relationship Id="rId29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93.xml"/><Relationship Id="rId2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22.xml"/><Relationship Id="rId31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33" Type="http://schemas.openxmlformats.org/officeDocument/2006/relationships/slideLayout" Target="../slideLayouts/slideLayout125.xml"/><Relationship Id="rId34" Type="http://schemas.openxmlformats.org/officeDocument/2006/relationships/slideLayout" Target="../slideLayouts/slideLayout126.xml"/><Relationship Id="rId35" Type="http://schemas.openxmlformats.org/officeDocument/2006/relationships/slideLayout" Target="../slideLayouts/slideLayout127.xml"/><Relationship Id="rId36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29.xml"/><Relationship Id="rId38" Type="http://schemas.openxmlformats.org/officeDocument/2006/relationships/slideLayout" Target="../slideLayouts/slideLayout130.xml"/><Relationship Id="rId39" Type="http://schemas.openxmlformats.org/officeDocument/2006/relationships/slideLayout" Target="../slideLayouts/slideLayout131.xml"/><Relationship Id="rId40" Type="http://schemas.openxmlformats.org/officeDocument/2006/relationships/slideLayout" Target="../slideLayouts/slideLayout132.xml"/><Relationship Id="rId41" Type="http://schemas.openxmlformats.org/officeDocument/2006/relationships/theme" Target="../theme/theme6.xml"/><Relationship Id="rId42" Type="http://schemas.openxmlformats.org/officeDocument/2006/relationships/image" Target="../media/image11.png"/></Relationships>
</file>

<file path=ppt/slideMasters/_rels/slideMaster7.xml.rels><?xml version="1.0" encoding="UTF-8" standalone="yes"?>
<Relationships xmlns="http://schemas.openxmlformats.org/package/2006/relationships"><Relationship Id="rId459" Type="http://schemas.openxmlformats.org/officeDocument/2006/relationships/slideLayout" Target="../slideLayouts/slideLayout591.xml"/><Relationship Id="rId510" Type="http://schemas.openxmlformats.org/officeDocument/2006/relationships/slideLayout" Target="../slideLayouts/slideLayout642.xml"/><Relationship Id="rId511" Type="http://schemas.openxmlformats.org/officeDocument/2006/relationships/slideLayout" Target="../slideLayouts/slideLayout643.xml"/><Relationship Id="rId512" Type="http://schemas.openxmlformats.org/officeDocument/2006/relationships/slideLayout" Target="../slideLayouts/slideLayout644.xml"/><Relationship Id="rId20" Type="http://schemas.openxmlformats.org/officeDocument/2006/relationships/slideLayout" Target="../slideLayouts/slideLayout152.xml"/><Relationship Id="rId21" Type="http://schemas.openxmlformats.org/officeDocument/2006/relationships/slideLayout" Target="../slideLayouts/slideLayout153.xml"/><Relationship Id="rId22" Type="http://schemas.openxmlformats.org/officeDocument/2006/relationships/slideLayout" Target="../slideLayouts/slideLayout154.xml"/><Relationship Id="rId23" Type="http://schemas.openxmlformats.org/officeDocument/2006/relationships/slideLayout" Target="../slideLayouts/slideLayout155.xml"/><Relationship Id="rId24" Type="http://schemas.openxmlformats.org/officeDocument/2006/relationships/slideLayout" Target="../slideLayouts/slideLayout156.xml"/><Relationship Id="rId25" Type="http://schemas.openxmlformats.org/officeDocument/2006/relationships/slideLayout" Target="../slideLayouts/slideLayout157.xml"/><Relationship Id="rId26" Type="http://schemas.openxmlformats.org/officeDocument/2006/relationships/slideLayout" Target="../slideLayouts/slideLayout158.xml"/><Relationship Id="rId27" Type="http://schemas.openxmlformats.org/officeDocument/2006/relationships/slideLayout" Target="../slideLayouts/slideLayout159.xml"/><Relationship Id="rId28" Type="http://schemas.openxmlformats.org/officeDocument/2006/relationships/slideLayout" Target="../slideLayouts/slideLayout160.xml"/><Relationship Id="rId29" Type="http://schemas.openxmlformats.org/officeDocument/2006/relationships/slideLayout" Target="../slideLayouts/slideLayout161.xml"/><Relationship Id="rId513" Type="http://schemas.openxmlformats.org/officeDocument/2006/relationships/slideLayout" Target="../slideLayouts/slideLayout645.xml"/><Relationship Id="rId514" Type="http://schemas.openxmlformats.org/officeDocument/2006/relationships/slideLayout" Target="../slideLayouts/slideLayout646.xml"/><Relationship Id="rId515" Type="http://schemas.openxmlformats.org/officeDocument/2006/relationships/slideLayout" Target="../slideLayouts/slideLayout647.xml"/><Relationship Id="rId516" Type="http://schemas.openxmlformats.org/officeDocument/2006/relationships/theme" Target="../theme/theme7.xml"/><Relationship Id="rId170" Type="http://schemas.openxmlformats.org/officeDocument/2006/relationships/slideLayout" Target="../slideLayouts/slideLayout302.xml"/><Relationship Id="rId171" Type="http://schemas.openxmlformats.org/officeDocument/2006/relationships/slideLayout" Target="../slideLayouts/slideLayout303.xml"/><Relationship Id="rId172" Type="http://schemas.openxmlformats.org/officeDocument/2006/relationships/slideLayout" Target="../slideLayouts/slideLayout304.xml"/><Relationship Id="rId173" Type="http://schemas.openxmlformats.org/officeDocument/2006/relationships/slideLayout" Target="../slideLayouts/slideLayout305.xml"/><Relationship Id="rId174" Type="http://schemas.openxmlformats.org/officeDocument/2006/relationships/slideLayout" Target="../slideLayouts/slideLayout306.xml"/><Relationship Id="rId175" Type="http://schemas.openxmlformats.org/officeDocument/2006/relationships/slideLayout" Target="../slideLayouts/slideLayout307.xml"/><Relationship Id="rId176" Type="http://schemas.openxmlformats.org/officeDocument/2006/relationships/slideLayout" Target="../slideLayouts/slideLayout308.xml"/><Relationship Id="rId177" Type="http://schemas.openxmlformats.org/officeDocument/2006/relationships/slideLayout" Target="../slideLayouts/slideLayout309.xml"/><Relationship Id="rId178" Type="http://schemas.openxmlformats.org/officeDocument/2006/relationships/slideLayout" Target="../slideLayouts/slideLayout310.xml"/><Relationship Id="rId179" Type="http://schemas.openxmlformats.org/officeDocument/2006/relationships/slideLayout" Target="../slideLayouts/slideLayout311.xml"/><Relationship Id="rId230" Type="http://schemas.openxmlformats.org/officeDocument/2006/relationships/slideLayout" Target="../slideLayouts/slideLayout362.xml"/><Relationship Id="rId231" Type="http://schemas.openxmlformats.org/officeDocument/2006/relationships/slideLayout" Target="../slideLayouts/slideLayout363.xml"/><Relationship Id="rId232" Type="http://schemas.openxmlformats.org/officeDocument/2006/relationships/slideLayout" Target="../slideLayouts/slideLayout364.xml"/><Relationship Id="rId233" Type="http://schemas.openxmlformats.org/officeDocument/2006/relationships/slideLayout" Target="../slideLayouts/slideLayout365.xml"/><Relationship Id="rId234" Type="http://schemas.openxmlformats.org/officeDocument/2006/relationships/slideLayout" Target="../slideLayouts/slideLayout366.xml"/><Relationship Id="rId235" Type="http://schemas.openxmlformats.org/officeDocument/2006/relationships/slideLayout" Target="../slideLayouts/slideLayout367.xml"/><Relationship Id="rId236" Type="http://schemas.openxmlformats.org/officeDocument/2006/relationships/slideLayout" Target="../slideLayouts/slideLayout368.xml"/><Relationship Id="rId237" Type="http://schemas.openxmlformats.org/officeDocument/2006/relationships/slideLayout" Target="../slideLayouts/slideLayout369.xml"/><Relationship Id="rId238" Type="http://schemas.openxmlformats.org/officeDocument/2006/relationships/slideLayout" Target="../slideLayouts/slideLayout370.xml"/><Relationship Id="rId239" Type="http://schemas.openxmlformats.org/officeDocument/2006/relationships/slideLayout" Target="../slideLayouts/slideLayout371.xml"/><Relationship Id="rId460" Type="http://schemas.openxmlformats.org/officeDocument/2006/relationships/slideLayout" Target="../slideLayouts/slideLayout592.xml"/><Relationship Id="rId461" Type="http://schemas.openxmlformats.org/officeDocument/2006/relationships/slideLayout" Target="../slideLayouts/slideLayout593.xml"/><Relationship Id="rId462" Type="http://schemas.openxmlformats.org/officeDocument/2006/relationships/slideLayout" Target="../slideLayouts/slideLayout594.xml"/><Relationship Id="rId463" Type="http://schemas.openxmlformats.org/officeDocument/2006/relationships/slideLayout" Target="../slideLayouts/slideLayout595.xml"/><Relationship Id="rId464" Type="http://schemas.openxmlformats.org/officeDocument/2006/relationships/slideLayout" Target="../slideLayouts/slideLayout596.xml"/><Relationship Id="rId465" Type="http://schemas.openxmlformats.org/officeDocument/2006/relationships/slideLayout" Target="../slideLayouts/slideLayout597.xml"/><Relationship Id="rId466" Type="http://schemas.openxmlformats.org/officeDocument/2006/relationships/slideLayout" Target="../slideLayouts/slideLayout598.xml"/><Relationship Id="rId467" Type="http://schemas.openxmlformats.org/officeDocument/2006/relationships/slideLayout" Target="../slideLayouts/slideLayout599.xml"/><Relationship Id="rId468" Type="http://schemas.openxmlformats.org/officeDocument/2006/relationships/slideLayout" Target="../slideLayouts/slideLayout600.xml"/><Relationship Id="rId469" Type="http://schemas.openxmlformats.org/officeDocument/2006/relationships/slideLayout" Target="../slideLayouts/slideLayout601.xml"/><Relationship Id="rId30" Type="http://schemas.openxmlformats.org/officeDocument/2006/relationships/slideLayout" Target="../slideLayouts/slideLayout162.xml"/><Relationship Id="rId31" Type="http://schemas.openxmlformats.org/officeDocument/2006/relationships/slideLayout" Target="../slideLayouts/slideLayout163.xml"/><Relationship Id="rId32" Type="http://schemas.openxmlformats.org/officeDocument/2006/relationships/slideLayout" Target="../slideLayouts/slideLayout164.xml"/><Relationship Id="rId33" Type="http://schemas.openxmlformats.org/officeDocument/2006/relationships/slideLayout" Target="../slideLayouts/slideLayout165.xml"/><Relationship Id="rId34" Type="http://schemas.openxmlformats.org/officeDocument/2006/relationships/slideLayout" Target="../slideLayouts/slideLayout166.xml"/><Relationship Id="rId35" Type="http://schemas.openxmlformats.org/officeDocument/2006/relationships/slideLayout" Target="../slideLayouts/slideLayout167.xml"/><Relationship Id="rId36" Type="http://schemas.openxmlformats.org/officeDocument/2006/relationships/slideLayout" Target="../slideLayouts/slideLayout168.xml"/><Relationship Id="rId37" Type="http://schemas.openxmlformats.org/officeDocument/2006/relationships/slideLayout" Target="../slideLayouts/slideLayout169.xml"/><Relationship Id="rId38" Type="http://schemas.openxmlformats.org/officeDocument/2006/relationships/slideLayout" Target="../slideLayouts/slideLayout170.xml"/><Relationship Id="rId39" Type="http://schemas.openxmlformats.org/officeDocument/2006/relationships/slideLayout" Target="../slideLayouts/slideLayout171.xml"/><Relationship Id="rId180" Type="http://schemas.openxmlformats.org/officeDocument/2006/relationships/slideLayout" Target="../slideLayouts/slideLayout312.xml"/><Relationship Id="rId181" Type="http://schemas.openxmlformats.org/officeDocument/2006/relationships/slideLayout" Target="../slideLayouts/slideLayout313.xml"/><Relationship Id="rId182" Type="http://schemas.openxmlformats.org/officeDocument/2006/relationships/slideLayout" Target="../slideLayouts/slideLayout314.xml"/><Relationship Id="rId183" Type="http://schemas.openxmlformats.org/officeDocument/2006/relationships/slideLayout" Target="../slideLayouts/slideLayout315.xml"/><Relationship Id="rId184" Type="http://schemas.openxmlformats.org/officeDocument/2006/relationships/slideLayout" Target="../slideLayouts/slideLayout316.xml"/><Relationship Id="rId185" Type="http://schemas.openxmlformats.org/officeDocument/2006/relationships/slideLayout" Target="../slideLayouts/slideLayout317.xml"/><Relationship Id="rId186" Type="http://schemas.openxmlformats.org/officeDocument/2006/relationships/slideLayout" Target="../slideLayouts/slideLayout318.xml"/><Relationship Id="rId187" Type="http://schemas.openxmlformats.org/officeDocument/2006/relationships/slideLayout" Target="../slideLayouts/slideLayout319.xml"/><Relationship Id="rId188" Type="http://schemas.openxmlformats.org/officeDocument/2006/relationships/slideLayout" Target="../slideLayouts/slideLayout320.xml"/><Relationship Id="rId189" Type="http://schemas.openxmlformats.org/officeDocument/2006/relationships/slideLayout" Target="../slideLayouts/slideLayout321.xml"/><Relationship Id="rId240" Type="http://schemas.openxmlformats.org/officeDocument/2006/relationships/slideLayout" Target="../slideLayouts/slideLayout372.xml"/><Relationship Id="rId241" Type="http://schemas.openxmlformats.org/officeDocument/2006/relationships/slideLayout" Target="../slideLayouts/slideLayout373.xml"/><Relationship Id="rId242" Type="http://schemas.openxmlformats.org/officeDocument/2006/relationships/slideLayout" Target="../slideLayouts/slideLayout374.xml"/><Relationship Id="rId243" Type="http://schemas.openxmlformats.org/officeDocument/2006/relationships/slideLayout" Target="../slideLayouts/slideLayout375.xml"/><Relationship Id="rId244" Type="http://schemas.openxmlformats.org/officeDocument/2006/relationships/slideLayout" Target="../slideLayouts/slideLayout376.xml"/><Relationship Id="rId245" Type="http://schemas.openxmlformats.org/officeDocument/2006/relationships/slideLayout" Target="../slideLayouts/slideLayout377.xml"/><Relationship Id="rId246" Type="http://schemas.openxmlformats.org/officeDocument/2006/relationships/slideLayout" Target="../slideLayouts/slideLayout378.xml"/><Relationship Id="rId247" Type="http://schemas.openxmlformats.org/officeDocument/2006/relationships/slideLayout" Target="../slideLayouts/slideLayout379.xml"/><Relationship Id="rId248" Type="http://schemas.openxmlformats.org/officeDocument/2006/relationships/slideLayout" Target="../slideLayouts/slideLayout380.xml"/><Relationship Id="rId249" Type="http://schemas.openxmlformats.org/officeDocument/2006/relationships/slideLayout" Target="../slideLayouts/slideLayout381.xml"/><Relationship Id="rId300" Type="http://schemas.openxmlformats.org/officeDocument/2006/relationships/slideLayout" Target="../slideLayouts/slideLayout432.xml"/><Relationship Id="rId301" Type="http://schemas.openxmlformats.org/officeDocument/2006/relationships/slideLayout" Target="../slideLayouts/slideLayout433.xml"/><Relationship Id="rId302" Type="http://schemas.openxmlformats.org/officeDocument/2006/relationships/slideLayout" Target="../slideLayouts/slideLayout434.xml"/><Relationship Id="rId303" Type="http://schemas.openxmlformats.org/officeDocument/2006/relationships/slideLayout" Target="../slideLayouts/slideLayout435.xml"/><Relationship Id="rId304" Type="http://schemas.openxmlformats.org/officeDocument/2006/relationships/slideLayout" Target="../slideLayouts/slideLayout436.xml"/><Relationship Id="rId305" Type="http://schemas.openxmlformats.org/officeDocument/2006/relationships/slideLayout" Target="../slideLayouts/slideLayout437.xml"/><Relationship Id="rId306" Type="http://schemas.openxmlformats.org/officeDocument/2006/relationships/slideLayout" Target="../slideLayouts/slideLayout438.xml"/><Relationship Id="rId307" Type="http://schemas.openxmlformats.org/officeDocument/2006/relationships/slideLayout" Target="../slideLayouts/slideLayout439.xml"/><Relationship Id="rId308" Type="http://schemas.openxmlformats.org/officeDocument/2006/relationships/slideLayout" Target="../slideLayouts/slideLayout440.xml"/><Relationship Id="rId309" Type="http://schemas.openxmlformats.org/officeDocument/2006/relationships/slideLayout" Target="../slideLayouts/slideLayout441.xml"/><Relationship Id="rId470" Type="http://schemas.openxmlformats.org/officeDocument/2006/relationships/slideLayout" Target="../slideLayouts/slideLayout602.xml"/><Relationship Id="rId471" Type="http://schemas.openxmlformats.org/officeDocument/2006/relationships/slideLayout" Target="../slideLayouts/slideLayout603.xml"/><Relationship Id="rId472" Type="http://schemas.openxmlformats.org/officeDocument/2006/relationships/slideLayout" Target="../slideLayouts/slideLayout604.xml"/><Relationship Id="rId473" Type="http://schemas.openxmlformats.org/officeDocument/2006/relationships/slideLayout" Target="../slideLayouts/slideLayout605.xml"/><Relationship Id="rId474" Type="http://schemas.openxmlformats.org/officeDocument/2006/relationships/slideLayout" Target="../slideLayouts/slideLayout606.xml"/><Relationship Id="rId475" Type="http://schemas.openxmlformats.org/officeDocument/2006/relationships/slideLayout" Target="../slideLayouts/slideLayout607.xml"/><Relationship Id="rId476" Type="http://schemas.openxmlformats.org/officeDocument/2006/relationships/slideLayout" Target="../slideLayouts/slideLayout608.xml"/><Relationship Id="rId477" Type="http://schemas.openxmlformats.org/officeDocument/2006/relationships/slideLayout" Target="../slideLayouts/slideLayout609.xml"/><Relationship Id="rId478" Type="http://schemas.openxmlformats.org/officeDocument/2006/relationships/slideLayout" Target="../slideLayouts/slideLayout610.xml"/><Relationship Id="rId479" Type="http://schemas.openxmlformats.org/officeDocument/2006/relationships/slideLayout" Target="../slideLayouts/slideLayout611.xml"/><Relationship Id="rId40" Type="http://schemas.openxmlformats.org/officeDocument/2006/relationships/slideLayout" Target="../slideLayouts/slideLayout172.xml"/><Relationship Id="rId41" Type="http://schemas.openxmlformats.org/officeDocument/2006/relationships/slideLayout" Target="../slideLayouts/slideLayout173.xml"/><Relationship Id="rId42" Type="http://schemas.openxmlformats.org/officeDocument/2006/relationships/slideLayout" Target="../slideLayouts/slideLayout174.xml"/><Relationship Id="rId43" Type="http://schemas.openxmlformats.org/officeDocument/2006/relationships/slideLayout" Target="../slideLayouts/slideLayout175.xml"/><Relationship Id="rId44" Type="http://schemas.openxmlformats.org/officeDocument/2006/relationships/slideLayout" Target="../slideLayouts/slideLayout176.xml"/><Relationship Id="rId45" Type="http://schemas.openxmlformats.org/officeDocument/2006/relationships/slideLayout" Target="../slideLayouts/slideLayout177.xml"/><Relationship Id="rId46" Type="http://schemas.openxmlformats.org/officeDocument/2006/relationships/slideLayout" Target="../slideLayouts/slideLayout178.xml"/><Relationship Id="rId47" Type="http://schemas.openxmlformats.org/officeDocument/2006/relationships/slideLayout" Target="../slideLayouts/slideLayout179.xml"/><Relationship Id="rId48" Type="http://schemas.openxmlformats.org/officeDocument/2006/relationships/slideLayout" Target="../slideLayouts/slideLayout180.xml"/><Relationship Id="rId49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90" Type="http://schemas.openxmlformats.org/officeDocument/2006/relationships/slideLayout" Target="../slideLayouts/slideLayout322.xml"/><Relationship Id="rId191" Type="http://schemas.openxmlformats.org/officeDocument/2006/relationships/slideLayout" Target="../slideLayouts/slideLayout323.xml"/><Relationship Id="rId192" Type="http://schemas.openxmlformats.org/officeDocument/2006/relationships/slideLayout" Target="../slideLayouts/slideLayout324.xml"/><Relationship Id="rId193" Type="http://schemas.openxmlformats.org/officeDocument/2006/relationships/slideLayout" Target="../slideLayouts/slideLayout325.xml"/><Relationship Id="rId194" Type="http://schemas.openxmlformats.org/officeDocument/2006/relationships/slideLayout" Target="../slideLayouts/slideLayout326.xml"/><Relationship Id="rId195" Type="http://schemas.openxmlformats.org/officeDocument/2006/relationships/slideLayout" Target="../slideLayouts/slideLayout327.xml"/><Relationship Id="rId196" Type="http://schemas.openxmlformats.org/officeDocument/2006/relationships/slideLayout" Target="../slideLayouts/slideLayout328.xml"/><Relationship Id="rId197" Type="http://schemas.openxmlformats.org/officeDocument/2006/relationships/slideLayout" Target="../slideLayouts/slideLayout329.xml"/><Relationship Id="rId198" Type="http://schemas.openxmlformats.org/officeDocument/2006/relationships/slideLayout" Target="../slideLayouts/slideLayout330.xml"/><Relationship Id="rId199" Type="http://schemas.openxmlformats.org/officeDocument/2006/relationships/slideLayout" Target="../slideLayouts/slideLayout331.xml"/><Relationship Id="rId250" Type="http://schemas.openxmlformats.org/officeDocument/2006/relationships/slideLayout" Target="../slideLayouts/slideLayout382.xml"/><Relationship Id="rId251" Type="http://schemas.openxmlformats.org/officeDocument/2006/relationships/slideLayout" Target="../slideLayouts/slideLayout383.xml"/><Relationship Id="rId252" Type="http://schemas.openxmlformats.org/officeDocument/2006/relationships/slideLayout" Target="../slideLayouts/slideLayout384.xml"/><Relationship Id="rId253" Type="http://schemas.openxmlformats.org/officeDocument/2006/relationships/slideLayout" Target="../slideLayouts/slideLayout385.xml"/><Relationship Id="rId254" Type="http://schemas.openxmlformats.org/officeDocument/2006/relationships/slideLayout" Target="../slideLayouts/slideLayout386.xml"/><Relationship Id="rId255" Type="http://schemas.openxmlformats.org/officeDocument/2006/relationships/slideLayout" Target="../slideLayouts/slideLayout387.xml"/><Relationship Id="rId256" Type="http://schemas.openxmlformats.org/officeDocument/2006/relationships/slideLayout" Target="../slideLayouts/slideLayout388.xml"/><Relationship Id="rId257" Type="http://schemas.openxmlformats.org/officeDocument/2006/relationships/slideLayout" Target="../slideLayouts/slideLayout389.xml"/><Relationship Id="rId258" Type="http://schemas.openxmlformats.org/officeDocument/2006/relationships/slideLayout" Target="../slideLayouts/slideLayout390.xml"/><Relationship Id="rId259" Type="http://schemas.openxmlformats.org/officeDocument/2006/relationships/slideLayout" Target="../slideLayouts/slideLayout391.xml"/><Relationship Id="rId310" Type="http://schemas.openxmlformats.org/officeDocument/2006/relationships/slideLayout" Target="../slideLayouts/slideLayout442.xml"/><Relationship Id="rId311" Type="http://schemas.openxmlformats.org/officeDocument/2006/relationships/slideLayout" Target="../slideLayouts/slideLayout443.xml"/><Relationship Id="rId312" Type="http://schemas.openxmlformats.org/officeDocument/2006/relationships/slideLayout" Target="../slideLayouts/slideLayout444.xml"/><Relationship Id="rId313" Type="http://schemas.openxmlformats.org/officeDocument/2006/relationships/slideLayout" Target="../slideLayouts/slideLayout445.xml"/><Relationship Id="rId314" Type="http://schemas.openxmlformats.org/officeDocument/2006/relationships/slideLayout" Target="../slideLayouts/slideLayout446.xml"/><Relationship Id="rId315" Type="http://schemas.openxmlformats.org/officeDocument/2006/relationships/slideLayout" Target="../slideLayouts/slideLayout447.xml"/><Relationship Id="rId316" Type="http://schemas.openxmlformats.org/officeDocument/2006/relationships/slideLayout" Target="../slideLayouts/slideLayout448.xml"/><Relationship Id="rId317" Type="http://schemas.openxmlformats.org/officeDocument/2006/relationships/slideLayout" Target="../slideLayouts/slideLayout449.xml"/><Relationship Id="rId318" Type="http://schemas.openxmlformats.org/officeDocument/2006/relationships/slideLayout" Target="../slideLayouts/slideLayout450.xml"/><Relationship Id="rId319" Type="http://schemas.openxmlformats.org/officeDocument/2006/relationships/slideLayout" Target="../slideLayouts/slideLayout451.xml"/><Relationship Id="rId480" Type="http://schemas.openxmlformats.org/officeDocument/2006/relationships/slideLayout" Target="../slideLayouts/slideLayout612.xml"/><Relationship Id="rId481" Type="http://schemas.openxmlformats.org/officeDocument/2006/relationships/slideLayout" Target="../slideLayouts/slideLayout613.xml"/><Relationship Id="rId482" Type="http://schemas.openxmlformats.org/officeDocument/2006/relationships/slideLayout" Target="../slideLayouts/slideLayout614.xml"/><Relationship Id="rId483" Type="http://schemas.openxmlformats.org/officeDocument/2006/relationships/slideLayout" Target="../slideLayouts/slideLayout615.xml"/><Relationship Id="rId484" Type="http://schemas.openxmlformats.org/officeDocument/2006/relationships/slideLayout" Target="../slideLayouts/slideLayout616.xml"/><Relationship Id="rId485" Type="http://schemas.openxmlformats.org/officeDocument/2006/relationships/slideLayout" Target="../slideLayouts/slideLayout617.xml"/><Relationship Id="rId486" Type="http://schemas.openxmlformats.org/officeDocument/2006/relationships/slideLayout" Target="../slideLayouts/slideLayout618.xml"/><Relationship Id="rId487" Type="http://schemas.openxmlformats.org/officeDocument/2006/relationships/slideLayout" Target="../slideLayouts/slideLayout619.xml"/><Relationship Id="rId488" Type="http://schemas.openxmlformats.org/officeDocument/2006/relationships/slideLayout" Target="../slideLayouts/slideLayout620.xml"/><Relationship Id="rId489" Type="http://schemas.openxmlformats.org/officeDocument/2006/relationships/slideLayout" Target="../slideLayouts/slideLayout621.xml"/><Relationship Id="rId50" Type="http://schemas.openxmlformats.org/officeDocument/2006/relationships/slideLayout" Target="../slideLayouts/slideLayout182.xml"/><Relationship Id="rId51" Type="http://schemas.openxmlformats.org/officeDocument/2006/relationships/slideLayout" Target="../slideLayouts/slideLayout183.xml"/><Relationship Id="rId52" Type="http://schemas.openxmlformats.org/officeDocument/2006/relationships/slideLayout" Target="../slideLayouts/slideLayout184.xml"/><Relationship Id="rId53" Type="http://schemas.openxmlformats.org/officeDocument/2006/relationships/slideLayout" Target="../slideLayouts/slideLayout185.xml"/><Relationship Id="rId54" Type="http://schemas.openxmlformats.org/officeDocument/2006/relationships/slideLayout" Target="../slideLayouts/slideLayout186.xml"/><Relationship Id="rId55" Type="http://schemas.openxmlformats.org/officeDocument/2006/relationships/slideLayout" Target="../slideLayouts/slideLayout187.xml"/><Relationship Id="rId56" Type="http://schemas.openxmlformats.org/officeDocument/2006/relationships/slideLayout" Target="../slideLayouts/slideLayout188.xml"/><Relationship Id="rId57" Type="http://schemas.openxmlformats.org/officeDocument/2006/relationships/slideLayout" Target="../slideLayouts/slideLayout189.xml"/><Relationship Id="rId58" Type="http://schemas.openxmlformats.org/officeDocument/2006/relationships/slideLayout" Target="../slideLayouts/slideLayout190.xml"/><Relationship Id="rId59" Type="http://schemas.openxmlformats.org/officeDocument/2006/relationships/slideLayout" Target="../slideLayouts/slideLayout191.xml"/><Relationship Id="rId260" Type="http://schemas.openxmlformats.org/officeDocument/2006/relationships/slideLayout" Target="../slideLayouts/slideLayout392.xml"/><Relationship Id="rId261" Type="http://schemas.openxmlformats.org/officeDocument/2006/relationships/slideLayout" Target="../slideLayouts/slideLayout393.xml"/><Relationship Id="rId262" Type="http://schemas.openxmlformats.org/officeDocument/2006/relationships/slideLayout" Target="../slideLayouts/slideLayout394.xml"/><Relationship Id="rId263" Type="http://schemas.openxmlformats.org/officeDocument/2006/relationships/slideLayout" Target="../slideLayouts/slideLayout395.xml"/><Relationship Id="rId264" Type="http://schemas.openxmlformats.org/officeDocument/2006/relationships/slideLayout" Target="../slideLayouts/slideLayout396.xml"/><Relationship Id="rId265" Type="http://schemas.openxmlformats.org/officeDocument/2006/relationships/slideLayout" Target="../slideLayouts/slideLayout397.xml"/><Relationship Id="rId266" Type="http://schemas.openxmlformats.org/officeDocument/2006/relationships/slideLayout" Target="../slideLayouts/slideLayout398.xml"/><Relationship Id="rId267" Type="http://schemas.openxmlformats.org/officeDocument/2006/relationships/slideLayout" Target="../slideLayouts/slideLayout399.xml"/><Relationship Id="rId268" Type="http://schemas.openxmlformats.org/officeDocument/2006/relationships/slideLayout" Target="../slideLayouts/slideLayout400.xml"/><Relationship Id="rId269" Type="http://schemas.openxmlformats.org/officeDocument/2006/relationships/slideLayout" Target="../slideLayouts/slideLayout401.xml"/><Relationship Id="rId320" Type="http://schemas.openxmlformats.org/officeDocument/2006/relationships/slideLayout" Target="../slideLayouts/slideLayout452.xml"/><Relationship Id="rId321" Type="http://schemas.openxmlformats.org/officeDocument/2006/relationships/slideLayout" Target="../slideLayouts/slideLayout453.xml"/><Relationship Id="rId322" Type="http://schemas.openxmlformats.org/officeDocument/2006/relationships/slideLayout" Target="../slideLayouts/slideLayout454.xml"/><Relationship Id="rId323" Type="http://schemas.openxmlformats.org/officeDocument/2006/relationships/slideLayout" Target="../slideLayouts/slideLayout455.xml"/><Relationship Id="rId324" Type="http://schemas.openxmlformats.org/officeDocument/2006/relationships/slideLayout" Target="../slideLayouts/slideLayout456.xml"/><Relationship Id="rId325" Type="http://schemas.openxmlformats.org/officeDocument/2006/relationships/slideLayout" Target="../slideLayouts/slideLayout457.xml"/><Relationship Id="rId326" Type="http://schemas.openxmlformats.org/officeDocument/2006/relationships/slideLayout" Target="../slideLayouts/slideLayout458.xml"/><Relationship Id="rId327" Type="http://schemas.openxmlformats.org/officeDocument/2006/relationships/slideLayout" Target="../slideLayouts/slideLayout459.xml"/><Relationship Id="rId328" Type="http://schemas.openxmlformats.org/officeDocument/2006/relationships/slideLayout" Target="../slideLayouts/slideLayout460.xml"/><Relationship Id="rId329" Type="http://schemas.openxmlformats.org/officeDocument/2006/relationships/slideLayout" Target="../slideLayouts/slideLayout461.xml"/><Relationship Id="rId490" Type="http://schemas.openxmlformats.org/officeDocument/2006/relationships/slideLayout" Target="../slideLayouts/slideLayout622.xml"/><Relationship Id="rId491" Type="http://schemas.openxmlformats.org/officeDocument/2006/relationships/slideLayout" Target="../slideLayouts/slideLayout623.xml"/><Relationship Id="rId492" Type="http://schemas.openxmlformats.org/officeDocument/2006/relationships/slideLayout" Target="../slideLayouts/slideLayout624.xml"/><Relationship Id="rId493" Type="http://schemas.openxmlformats.org/officeDocument/2006/relationships/slideLayout" Target="../slideLayouts/slideLayout625.xml"/><Relationship Id="rId494" Type="http://schemas.openxmlformats.org/officeDocument/2006/relationships/slideLayout" Target="../slideLayouts/slideLayout626.xml"/><Relationship Id="rId495" Type="http://schemas.openxmlformats.org/officeDocument/2006/relationships/slideLayout" Target="../slideLayouts/slideLayout627.xml"/><Relationship Id="rId496" Type="http://schemas.openxmlformats.org/officeDocument/2006/relationships/slideLayout" Target="../slideLayouts/slideLayout628.xml"/><Relationship Id="rId497" Type="http://schemas.openxmlformats.org/officeDocument/2006/relationships/slideLayout" Target="../slideLayouts/slideLayout629.xml"/><Relationship Id="rId498" Type="http://schemas.openxmlformats.org/officeDocument/2006/relationships/slideLayout" Target="../slideLayouts/slideLayout630.xml"/><Relationship Id="rId499" Type="http://schemas.openxmlformats.org/officeDocument/2006/relationships/slideLayout" Target="../slideLayouts/slideLayout631.xml"/><Relationship Id="rId100" Type="http://schemas.openxmlformats.org/officeDocument/2006/relationships/slideLayout" Target="../slideLayouts/slideLayout232.xml"/><Relationship Id="rId101" Type="http://schemas.openxmlformats.org/officeDocument/2006/relationships/slideLayout" Target="../slideLayouts/slideLayout233.xml"/><Relationship Id="rId102" Type="http://schemas.openxmlformats.org/officeDocument/2006/relationships/slideLayout" Target="../slideLayouts/slideLayout234.xml"/><Relationship Id="rId103" Type="http://schemas.openxmlformats.org/officeDocument/2006/relationships/slideLayout" Target="../slideLayouts/slideLayout235.xml"/><Relationship Id="rId104" Type="http://schemas.openxmlformats.org/officeDocument/2006/relationships/slideLayout" Target="../slideLayouts/slideLayout236.xml"/><Relationship Id="rId105" Type="http://schemas.openxmlformats.org/officeDocument/2006/relationships/slideLayout" Target="../slideLayouts/slideLayout237.xml"/><Relationship Id="rId106" Type="http://schemas.openxmlformats.org/officeDocument/2006/relationships/slideLayout" Target="../slideLayouts/slideLayout238.xml"/><Relationship Id="rId107" Type="http://schemas.openxmlformats.org/officeDocument/2006/relationships/slideLayout" Target="../slideLayouts/slideLayout239.xml"/><Relationship Id="rId108" Type="http://schemas.openxmlformats.org/officeDocument/2006/relationships/slideLayout" Target="../slideLayouts/slideLayout240.xml"/><Relationship Id="rId109" Type="http://schemas.openxmlformats.org/officeDocument/2006/relationships/slideLayout" Target="../slideLayouts/slideLayout241.xml"/><Relationship Id="rId60" Type="http://schemas.openxmlformats.org/officeDocument/2006/relationships/slideLayout" Target="../slideLayouts/slideLayout192.xml"/><Relationship Id="rId61" Type="http://schemas.openxmlformats.org/officeDocument/2006/relationships/slideLayout" Target="../slideLayouts/slideLayout193.xml"/><Relationship Id="rId62" Type="http://schemas.openxmlformats.org/officeDocument/2006/relationships/slideLayout" Target="../slideLayouts/slideLayout194.xml"/><Relationship Id="rId63" Type="http://schemas.openxmlformats.org/officeDocument/2006/relationships/slideLayout" Target="../slideLayouts/slideLayout195.xml"/><Relationship Id="rId64" Type="http://schemas.openxmlformats.org/officeDocument/2006/relationships/slideLayout" Target="../slideLayouts/slideLayout196.xml"/><Relationship Id="rId65" Type="http://schemas.openxmlformats.org/officeDocument/2006/relationships/slideLayout" Target="../slideLayouts/slideLayout197.xml"/><Relationship Id="rId66" Type="http://schemas.openxmlformats.org/officeDocument/2006/relationships/slideLayout" Target="../slideLayouts/slideLayout198.xml"/><Relationship Id="rId67" Type="http://schemas.openxmlformats.org/officeDocument/2006/relationships/slideLayout" Target="../slideLayouts/slideLayout199.xml"/><Relationship Id="rId68" Type="http://schemas.openxmlformats.org/officeDocument/2006/relationships/slideLayout" Target="../slideLayouts/slideLayout200.xml"/><Relationship Id="rId69" Type="http://schemas.openxmlformats.org/officeDocument/2006/relationships/slideLayout" Target="../slideLayouts/slideLayout201.xml"/><Relationship Id="rId270" Type="http://schemas.openxmlformats.org/officeDocument/2006/relationships/slideLayout" Target="../slideLayouts/slideLayout402.xml"/><Relationship Id="rId271" Type="http://schemas.openxmlformats.org/officeDocument/2006/relationships/slideLayout" Target="../slideLayouts/slideLayout403.xml"/><Relationship Id="rId272" Type="http://schemas.openxmlformats.org/officeDocument/2006/relationships/slideLayout" Target="../slideLayouts/slideLayout404.xml"/><Relationship Id="rId273" Type="http://schemas.openxmlformats.org/officeDocument/2006/relationships/slideLayout" Target="../slideLayouts/slideLayout405.xml"/><Relationship Id="rId274" Type="http://schemas.openxmlformats.org/officeDocument/2006/relationships/slideLayout" Target="../slideLayouts/slideLayout406.xml"/><Relationship Id="rId275" Type="http://schemas.openxmlformats.org/officeDocument/2006/relationships/slideLayout" Target="../slideLayouts/slideLayout407.xml"/><Relationship Id="rId276" Type="http://schemas.openxmlformats.org/officeDocument/2006/relationships/slideLayout" Target="../slideLayouts/slideLayout408.xml"/><Relationship Id="rId277" Type="http://schemas.openxmlformats.org/officeDocument/2006/relationships/slideLayout" Target="../slideLayouts/slideLayout409.xml"/><Relationship Id="rId278" Type="http://schemas.openxmlformats.org/officeDocument/2006/relationships/slideLayout" Target="../slideLayouts/slideLayout410.xml"/><Relationship Id="rId279" Type="http://schemas.openxmlformats.org/officeDocument/2006/relationships/slideLayout" Target="../slideLayouts/slideLayout411.xml"/><Relationship Id="rId330" Type="http://schemas.openxmlformats.org/officeDocument/2006/relationships/slideLayout" Target="../slideLayouts/slideLayout462.xml"/><Relationship Id="rId331" Type="http://schemas.openxmlformats.org/officeDocument/2006/relationships/slideLayout" Target="../slideLayouts/slideLayout463.xml"/><Relationship Id="rId332" Type="http://schemas.openxmlformats.org/officeDocument/2006/relationships/slideLayout" Target="../slideLayouts/slideLayout464.xml"/><Relationship Id="rId333" Type="http://schemas.openxmlformats.org/officeDocument/2006/relationships/slideLayout" Target="../slideLayouts/slideLayout465.xml"/><Relationship Id="rId334" Type="http://schemas.openxmlformats.org/officeDocument/2006/relationships/slideLayout" Target="../slideLayouts/slideLayout466.xml"/><Relationship Id="rId335" Type="http://schemas.openxmlformats.org/officeDocument/2006/relationships/slideLayout" Target="../slideLayouts/slideLayout467.xml"/><Relationship Id="rId336" Type="http://schemas.openxmlformats.org/officeDocument/2006/relationships/slideLayout" Target="../slideLayouts/slideLayout468.xml"/><Relationship Id="rId337" Type="http://schemas.openxmlformats.org/officeDocument/2006/relationships/slideLayout" Target="../slideLayouts/slideLayout469.xml"/><Relationship Id="rId338" Type="http://schemas.openxmlformats.org/officeDocument/2006/relationships/slideLayout" Target="../slideLayouts/slideLayout470.xml"/><Relationship Id="rId339" Type="http://schemas.openxmlformats.org/officeDocument/2006/relationships/slideLayout" Target="../slideLayouts/slideLayout471.xml"/><Relationship Id="rId110" Type="http://schemas.openxmlformats.org/officeDocument/2006/relationships/slideLayout" Target="../slideLayouts/slideLayout242.xml"/><Relationship Id="rId111" Type="http://schemas.openxmlformats.org/officeDocument/2006/relationships/slideLayout" Target="../slideLayouts/slideLayout243.xml"/><Relationship Id="rId112" Type="http://schemas.openxmlformats.org/officeDocument/2006/relationships/slideLayout" Target="../slideLayouts/slideLayout244.xml"/><Relationship Id="rId113" Type="http://schemas.openxmlformats.org/officeDocument/2006/relationships/slideLayout" Target="../slideLayouts/slideLayout245.xml"/><Relationship Id="rId114" Type="http://schemas.openxmlformats.org/officeDocument/2006/relationships/slideLayout" Target="../slideLayouts/slideLayout246.xml"/><Relationship Id="rId115" Type="http://schemas.openxmlformats.org/officeDocument/2006/relationships/slideLayout" Target="../slideLayouts/slideLayout247.xml"/><Relationship Id="rId70" Type="http://schemas.openxmlformats.org/officeDocument/2006/relationships/slideLayout" Target="../slideLayouts/slideLayout202.xml"/><Relationship Id="rId71" Type="http://schemas.openxmlformats.org/officeDocument/2006/relationships/slideLayout" Target="../slideLayouts/slideLayout203.xml"/><Relationship Id="rId72" Type="http://schemas.openxmlformats.org/officeDocument/2006/relationships/slideLayout" Target="../slideLayouts/slideLayout204.xml"/><Relationship Id="rId73" Type="http://schemas.openxmlformats.org/officeDocument/2006/relationships/slideLayout" Target="../slideLayouts/slideLayout205.xml"/><Relationship Id="rId74" Type="http://schemas.openxmlformats.org/officeDocument/2006/relationships/slideLayout" Target="../slideLayouts/slideLayout206.xml"/><Relationship Id="rId75" Type="http://schemas.openxmlformats.org/officeDocument/2006/relationships/slideLayout" Target="../slideLayouts/slideLayout207.xml"/><Relationship Id="rId76" Type="http://schemas.openxmlformats.org/officeDocument/2006/relationships/slideLayout" Target="../slideLayouts/slideLayout208.xml"/><Relationship Id="rId77" Type="http://schemas.openxmlformats.org/officeDocument/2006/relationships/slideLayout" Target="../slideLayouts/slideLayout209.xml"/><Relationship Id="rId78" Type="http://schemas.openxmlformats.org/officeDocument/2006/relationships/slideLayout" Target="../slideLayouts/slideLayout210.xml"/><Relationship Id="rId79" Type="http://schemas.openxmlformats.org/officeDocument/2006/relationships/slideLayout" Target="../slideLayouts/slideLayout211.xml"/><Relationship Id="rId116" Type="http://schemas.openxmlformats.org/officeDocument/2006/relationships/slideLayout" Target="../slideLayouts/slideLayout248.xml"/><Relationship Id="rId117" Type="http://schemas.openxmlformats.org/officeDocument/2006/relationships/slideLayout" Target="../slideLayouts/slideLayout249.xml"/><Relationship Id="rId118" Type="http://schemas.openxmlformats.org/officeDocument/2006/relationships/slideLayout" Target="../slideLayouts/slideLayout250.xml"/><Relationship Id="rId119" Type="http://schemas.openxmlformats.org/officeDocument/2006/relationships/slideLayout" Target="../slideLayouts/slideLayout251.xml"/><Relationship Id="rId280" Type="http://schemas.openxmlformats.org/officeDocument/2006/relationships/slideLayout" Target="../slideLayouts/slideLayout412.xml"/><Relationship Id="rId281" Type="http://schemas.openxmlformats.org/officeDocument/2006/relationships/slideLayout" Target="../slideLayouts/slideLayout413.xml"/><Relationship Id="rId282" Type="http://schemas.openxmlformats.org/officeDocument/2006/relationships/slideLayout" Target="../slideLayouts/slideLayout414.xml"/><Relationship Id="rId283" Type="http://schemas.openxmlformats.org/officeDocument/2006/relationships/slideLayout" Target="../slideLayouts/slideLayout415.xml"/><Relationship Id="rId284" Type="http://schemas.openxmlformats.org/officeDocument/2006/relationships/slideLayout" Target="../slideLayouts/slideLayout416.xml"/><Relationship Id="rId285" Type="http://schemas.openxmlformats.org/officeDocument/2006/relationships/slideLayout" Target="../slideLayouts/slideLayout417.xml"/><Relationship Id="rId286" Type="http://schemas.openxmlformats.org/officeDocument/2006/relationships/slideLayout" Target="../slideLayouts/slideLayout418.xml"/><Relationship Id="rId287" Type="http://schemas.openxmlformats.org/officeDocument/2006/relationships/slideLayout" Target="../slideLayouts/slideLayout419.xml"/><Relationship Id="rId288" Type="http://schemas.openxmlformats.org/officeDocument/2006/relationships/slideLayout" Target="../slideLayouts/slideLayout420.xml"/><Relationship Id="rId289" Type="http://schemas.openxmlformats.org/officeDocument/2006/relationships/slideLayout" Target="../slideLayouts/slideLayout421.xml"/><Relationship Id="rId340" Type="http://schemas.openxmlformats.org/officeDocument/2006/relationships/slideLayout" Target="../slideLayouts/slideLayout472.xml"/><Relationship Id="rId341" Type="http://schemas.openxmlformats.org/officeDocument/2006/relationships/slideLayout" Target="../slideLayouts/slideLayout473.xml"/><Relationship Id="rId342" Type="http://schemas.openxmlformats.org/officeDocument/2006/relationships/slideLayout" Target="../slideLayouts/slideLayout474.xml"/><Relationship Id="rId343" Type="http://schemas.openxmlformats.org/officeDocument/2006/relationships/slideLayout" Target="../slideLayouts/slideLayout475.xml"/><Relationship Id="rId344" Type="http://schemas.openxmlformats.org/officeDocument/2006/relationships/slideLayout" Target="../slideLayouts/slideLayout476.xml"/><Relationship Id="rId345" Type="http://schemas.openxmlformats.org/officeDocument/2006/relationships/slideLayout" Target="../slideLayouts/slideLayout477.xml"/><Relationship Id="rId346" Type="http://schemas.openxmlformats.org/officeDocument/2006/relationships/slideLayout" Target="../slideLayouts/slideLayout478.xml"/><Relationship Id="rId347" Type="http://schemas.openxmlformats.org/officeDocument/2006/relationships/slideLayout" Target="../slideLayouts/slideLayout479.xml"/><Relationship Id="rId348" Type="http://schemas.openxmlformats.org/officeDocument/2006/relationships/slideLayout" Target="../slideLayouts/slideLayout480.xml"/><Relationship Id="rId349" Type="http://schemas.openxmlformats.org/officeDocument/2006/relationships/slideLayout" Target="../slideLayouts/slideLayout481.xml"/><Relationship Id="rId400" Type="http://schemas.openxmlformats.org/officeDocument/2006/relationships/slideLayout" Target="../slideLayouts/slideLayout532.xml"/><Relationship Id="rId401" Type="http://schemas.openxmlformats.org/officeDocument/2006/relationships/slideLayout" Target="../slideLayouts/slideLayout533.xml"/><Relationship Id="rId402" Type="http://schemas.openxmlformats.org/officeDocument/2006/relationships/slideLayout" Target="../slideLayouts/slideLayout534.xml"/><Relationship Id="rId403" Type="http://schemas.openxmlformats.org/officeDocument/2006/relationships/slideLayout" Target="../slideLayouts/slideLayout535.xml"/><Relationship Id="rId404" Type="http://schemas.openxmlformats.org/officeDocument/2006/relationships/slideLayout" Target="../slideLayouts/slideLayout536.xml"/><Relationship Id="rId405" Type="http://schemas.openxmlformats.org/officeDocument/2006/relationships/slideLayout" Target="../slideLayouts/slideLayout537.xml"/><Relationship Id="rId406" Type="http://schemas.openxmlformats.org/officeDocument/2006/relationships/slideLayout" Target="../slideLayouts/slideLayout538.xml"/><Relationship Id="rId407" Type="http://schemas.openxmlformats.org/officeDocument/2006/relationships/slideLayout" Target="../slideLayouts/slideLayout539.xml"/><Relationship Id="rId408" Type="http://schemas.openxmlformats.org/officeDocument/2006/relationships/slideLayout" Target="../slideLayouts/slideLayout540.xml"/><Relationship Id="rId409" Type="http://schemas.openxmlformats.org/officeDocument/2006/relationships/slideLayout" Target="../slideLayouts/slideLayout541.xml"/><Relationship Id="rId120" Type="http://schemas.openxmlformats.org/officeDocument/2006/relationships/slideLayout" Target="../slideLayouts/slideLayout252.xml"/><Relationship Id="rId121" Type="http://schemas.openxmlformats.org/officeDocument/2006/relationships/slideLayout" Target="../slideLayouts/slideLayout253.xml"/><Relationship Id="rId122" Type="http://schemas.openxmlformats.org/officeDocument/2006/relationships/slideLayout" Target="../slideLayouts/slideLayout254.xml"/><Relationship Id="rId123" Type="http://schemas.openxmlformats.org/officeDocument/2006/relationships/slideLayout" Target="../slideLayouts/slideLayout255.xml"/><Relationship Id="rId124" Type="http://schemas.openxmlformats.org/officeDocument/2006/relationships/slideLayout" Target="../slideLayouts/slideLayout256.xml"/><Relationship Id="rId125" Type="http://schemas.openxmlformats.org/officeDocument/2006/relationships/slideLayout" Target="../slideLayouts/slideLayout257.xml"/><Relationship Id="rId80" Type="http://schemas.openxmlformats.org/officeDocument/2006/relationships/slideLayout" Target="../slideLayouts/slideLayout212.xml"/><Relationship Id="rId81" Type="http://schemas.openxmlformats.org/officeDocument/2006/relationships/slideLayout" Target="../slideLayouts/slideLayout213.xml"/><Relationship Id="rId82" Type="http://schemas.openxmlformats.org/officeDocument/2006/relationships/slideLayout" Target="../slideLayouts/slideLayout214.xml"/><Relationship Id="rId83" Type="http://schemas.openxmlformats.org/officeDocument/2006/relationships/slideLayout" Target="../slideLayouts/slideLayout215.xml"/><Relationship Id="rId84" Type="http://schemas.openxmlformats.org/officeDocument/2006/relationships/slideLayout" Target="../slideLayouts/slideLayout216.xml"/><Relationship Id="rId85" Type="http://schemas.openxmlformats.org/officeDocument/2006/relationships/slideLayout" Target="../slideLayouts/slideLayout217.xml"/><Relationship Id="rId86" Type="http://schemas.openxmlformats.org/officeDocument/2006/relationships/slideLayout" Target="../slideLayouts/slideLayout218.xml"/><Relationship Id="rId87" Type="http://schemas.openxmlformats.org/officeDocument/2006/relationships/slideLayout" Target="../slideLayouts/slideLayout219.xml"/><Relationship Id="rId88" Type="http://schemas.openxmlformats.org/officeDocument/2006/relationships/slideLayout" Target="../slideLayouts/slideLayout220.xml"/><Relationship Id="rId89" Type="http://schemas.openxmlformats.org/officeDocument/2006/relationships/slideLayout" Target="../slideLayouts/slideLayout221.xml"/><Relationship Id="rId126" Type="http://schemas.openxmlformats.org/officeDocument/2006/relationships/slideLayout" Target="../slideLayouts/slideLayout258.xml"/><Relationship Id="rId127" Type="http://schemas.openxmlformats.org/officeDocument/2006/relationships/slideLayout" Target="../slideLayouts/slideLayout259.xml"/><Relationship Id="rId128" Type="http://schemas.openxmlformats.org/officeDocument/2006/relationships/slideLayout" Target="../slideLayouts/slideLayout260.xml"/><Relationship Id="rId129" Type="http://schemas.openxmlformats.org/officeDocument/2006/relationships/slideLayout" Target="../slideLayouts/slideLayout261.xml"/><Relationship Id="rId290" Type="http://schemas.openxmlformats.org/officeDocument/2006/relationships/slideLayout" Target="../slideLayouts/slideLayout422.xml"/><Relationship Id="rId291" Type="http://schemas.openxmlformats.org/officeDocument/2006/relationships/slideLayout" Target="../slideLayouts/slideLayout423.xml"/><Relationship Id="rId292" Type="http://schemas.openxmlformats.org/officeDocument/2006/relationships/slideLayout" Target="../slideLayouts/slideLayout424.xml"/><Relationship Id="rId293" Type="http://schemas.openxmlformats.org/officeDocument/2006/relationships/slideLayout" Target="../slideLayouts/slideLayout425.xml"/><Relationship Id="rId294" Type="http://schemas.openxmlformats.org/officeDocument/2006/relationships/slideLayout" Target="../slideLayouts/slideLayout426.xml"/><Relationship Id="rId295" Type="http://schemas.openxmlformats.org/officeDocument/2006/relationships/slideLayout" Target="../slideLayouts/slideLayout427.xml"/><Relationship Id="rId296" Type="http://schemas.openxmlformats.org/officeDocument/2006/relationships/slideLayout" Target="../slideLayouts/slideLayout428.xml"/><Relationship Id="rId297" Type="http://schemas.openxmlformats.org/officeDocument/2006/relationships/slideLayout" Target="../slideLayouts/slideLayout429.xml"/><Relationship Id="rId298" Type="http://schemas.openxmlformats.org/officeDocument/2006/relationships/slideLayout" Target="../slideLayouts/slideLayout430.xml"/><Relationship Id="rId299" Type="http://schemas.openxmlformats.org/officeDocument/2006/relationships/slideLayout" Target="../slideLayouts/slideLayout431.xml"/><Relationship Id="rId350" Type="http://schemas.openxmlformats.org/officeDocument/2006/relationships/slideLayout" Target="../slideLayouts/slideLayout482.xml"/><Relationship Id="rId351" Type="http://schemas.openxmlformats.org/officeDocument/2006/relationships/slideLayout" Target="../slideLayouts/slideLayout483.xml"/><Relationship Id="rId352" Type="http://schemas.openxmlformats.org/officeDocument/2006/relationships/slideLayout" Target="../slideLayouts/slideLayout484.xml"/><Relationship Id="rId353" Type="http://schemas.openxmlformats.org/officeDocument/2006/relationships/slideLayout" Target="../slideLayouts/slideLayout485.xml"/><Relationship Id="rId354" Type="http://schemas.openxmlformats.org/officeDocument/2006/relationships/slideLayout" Target="../slideLayouts/slideLayout486.xml"/><Relationship Id="rId355" Type="http://schemas.openxmlformats.org/officeDocument/2006/relationships/slideLayout" Target="../slideLayouts/slideLayout487.xml"/><Relationship Id="rId356" Type="http://schemas.openxmlformats.org/officeDocument/2006/relationships/slideLayout" Target="../slideLayouts/slideLayout488.xml"/><Relationship Id="rId357" Type="http://schemas.openxmlformats.org/officeDocument/2006/relationships/slideLayout" Target="../slideLayouts/slideLayout489.xml"/><Relationship Id="rId358" Type="http://schemas.openxmlformats.org/officeDocument/2006/relationships/slideLayout" Target="../slideLayouts/slideLayout490.xml"/><Relationship Id="rId359" Type="http://schemas.openxmlformats.org/officeDocument/2006/relationships/slideLayout" Target="../slideLayouts/slideLayout491.xml"/><Relationship Id="rId410" Type="http://schemas.openxmlformats.org/officeDocument/2006/relationships/slideLayout" Target="../slideLayouts/slideLayout542.xml"/><Relationship Id="rId411" Type="http://schemas.openxmlformats.org/officeDocument/2006/relationships/slideLayout" Target="../slideLayouts/slideLayout543.xml"/><Relationship Id="rId412" Type="http://schemas.openxmlformats.org/officeDocument/2006/relationships/slideLayout" Target="../slideLayouts/slideLayout544.xml"/><Relationship Id="rId413" Type="http://schemas.openxmlformats.org/officeDocument/2006/relationships/slideLayout" Target="../slideLayouts/slideLayout545.xml"/><Relationship Id="rId414" Type="http://schemas.openxmlformats.org/officeDocument/2006/relationships/slideLayout" Target="../slideLayouts/slideLayout546.xml"/><Relationship Id="rId415" Type="http://schemas.openxmlformats.org/officeDocument/2006/relationships/slideLayout" Target="../slideLayouts/slideLayout547.xml"/><Relationship Id="rId416" Type="http://schemas.openxmlformats.org/officeDocument/2006/relationships/slideLayout" Target="../slideLayouts/slideLayout548.xml"/><Relationship Id="rId417" Type="http://schemas.openxmlformats.org/officeDocument/2006/relationships/slideLayout" Target="../slideLayouts/slideLayout549.xml"/><Relationship Id="rId418" Type="http://schemas.openxmlformats.org/officeDocument/2006/relationships/slideLayout" Target="../slideLayouts/slideLayout550.xml"/><Relationship Id="rId419" Type="http://schemas.openxmlformats.org/officeDocument/2006/relationships/slideLayout" Target="../slideLayouts/slideLayout551.xml"/><Relationship Id="rId130" Type="http://schemas.openxmlformats.org/officeDocument/2006/relationships/slideLayout" Target="../slideLayouts/slideLayout262.xml"/><Relationship Id="rId131" Type="http://schemas.openxmlformats.org/officeDocument/2006/relationships/slideLayout" Target="../slideLayouts/slideLayout263.xml"/><Relationship Id="rId132" Type="http://schemas.openxmlformats.org/officeDocument/2006/relationships/slideLayout" Target="../slideLayouts/slideLayout264.xml"/><Relationship Id="rId133" Type="http://schemas.openxmlformats.org/officeDocument/2006/relationships/slideLayout" Target="../slideLayouts/slideLayout265.xml"/><Relationship Id="rId134" Type="http://schemas.openxmlformats.org/officeDocument/2006/relationships/slideLayout" Target="../slideLayouts/slideLayout266.xml"/><Relationship Id="rId135" Type="http://schemas.openxmlformats.org/officeDocument/2006/relationships/slideLayout" Target="../slideLayouts/slideLayout267.xml"/><Relationship Id="rId90" Type="http://schemas.openxmlformats.org/officeDocument/2006/relationships/slideLayout" Target="../slideLayouts/slideLayout222.xml"/><Relationship Id="rId91" Type="http://schemas.openxmlformats.org/officeDocument/2006/relationships/slideLayout" Target="../slideLayouts/slideLayout223.xml"/><Relationship Id="rId92" Type="http://schemas.openxmlformats.org/officeDocument/2006/relationships/slideLayout" Target="../slideLayouts/slideLayout224.xml"/><Relationship Id="rId93" Type="http://schemas.openxmlformats.org/officeDocument/2006/relationships/slideLayout" Target="../slideLayouts/slideLayout225.xml"/><Relationship Id="rId94" Type="http://schemas.openxmlformats.org/officeDocument/2006/relationships/slideLayout" Target="../slideLayouts/slideLayout226.xml"/><Relationship Id="rId95" Type="http://schemas.openxmlformats.org/officeDocument/2006/relationships/slideLayout" Target="../slideLayouts/slideLayout227.xml"/><Relationship Id="rId96" Type="http://schemas.openxmlformats.org/officeDocument/2006/relationships/slideLayout" Target="../slideLayouts/slideLayout228.xml"/><Relationship Id="rId97" Type="http://schemas.openxmlformats.org/officeDocument/2006/relationships/slideLayout" Target="../slideLayouts/slideLayout229.xml"/><Relationship Id="rId98" Type="http://schemas.openxmlformats.org/officeDocument/2006/relationships/slideLayout" Target="../slideLayouts/slideLayout230.xml"/><Relationship Id="rId99" Type="http://schemas.openxmlformats.org/officeDocument/2006/relationships/slideLayout" Target="../slideLayouts/slideLayout231.xml"/><Relationship Id="rId136" Type="http://schemas.openxmlformats.org/officeDocument/2006/relationships/slideLayout" Target="../slideLayouts/slideLayout268.xml"/><Relationship Id="rId137" Type="http://schemas.openxmlformats.org/officeDocument/2006/relationships/slideLayout" Target="../slideLayouts/slideLayout269.xml"/><Relationship Id="rId138" Type="http://schemas.openxmlformats.org/officeDocument/2006/relationships/slideLayout" Target="../slideLayouts/slideLayout270.xml"/><Relationship Id="rId139" Type="http://schemas.openxmlformats.org/officeDocument/2006/relationships/slideLayout" Target="../slideLayouts/slideLayout271.xml"/><Relationship Id="rId360" Type="http://schemas.openxmlformats.org/officeDocument/2006/relationships/slideLayout" Target="../slideLayouts/slideLayout492.xml"/><Relationship Id="rId361" Type="http://schemas.openxmlformats.org/officeDocument/2006/relationships/slideLayout" Target="../slideLayouts/slideLayout493.xml"/><Relationship Id="rId362" Type="http://schemas.openxmlformats.org/officeDocument/2006/relationships/slideLayout" Target="../slideLayouts/slideLayout494.xml"/><Relationship Id="rId363" Type="http://schemas.openxmlformats.org/officeDocument/2006/relationships/slideLayout" Target="../slideLayouts/slideLayout495.xml"/><Relationship Id="rId364" Type="http://schemas.openxmlformats.org/officeDocument/2006/relationships/slideLayout" Target="../slideLayouts/slideLayout496.xml"/><Relationship Id="rId365" Type="http://schemas.openxmlformats.org/officeDocument/2006/relationships/slideLayout" Target="../slideLayouts/slideLayout497.xml"/><Relationship Id="rId366" Type="http://schemas.openxmlformats.org/officeDocument/2006/relationships/slideLayout" Target="../slideLayouts/slideLayout498.xml"/><Relationship Id="rId367" Type="http://schemas.openxmlformats.org/officeDocument/2006/relationships/slideLayout" Target="../slideLayouts/slideLayout499.xml"/><Relationship Id="rId368" Type="http://schemas.openxmlformats.org/officeDocument/2006/relationships/slideLayout" Target="../slideLayouts/slideLayout500.xml"/><Relationship Id="rId369" Type="http://schemas.openxmlformats.org/officeDocument/2006/relationships/slideLayout" Target="../slideLayouts/slideLayout501.xml"/><Relationship Id="rId420" Type="http://schemas.openxmlformats.org/officeDocument/2006/relationships/slideLayout" Target="../slideLayouts/slideLayout552.xml"/><Relationship Id="rId421" Type="http://schemas.openxmlformats.org/officeDocument/2006/relationships/slideLayout" Target="../slideLayouts/slideLayout553.xml"/><Relationship Id="rId422" Type="http://schemas.openxmlformats.org/officeDocument/2006/relationships/slideLayout" Target="../slideLayouts/slideLayout554.xml"/><Relationship Id="rId423" Type="http://schemas.openxmlformats.org/officeDocument/2006/relationships/slideLayout" Target="../slideLayouts/slideLayout555.xml"/><Relationship Id="rId424" Type="http://schemas.openxmlformats.org/officeDocument/2006/relationships/slideLayout" Target="../slideLayouts/slideLayout556.xml"/><Relationship Id="rId425" Type="http://schemas.openxmlformats.org/officeDocument/2006/relationships/slideLayout" Target="../slideLayouts/slideLayout557.xml"/><Relationship Id="rId426" Type="http://schemas.openxmlformats.org/officeDocument/2006/relationships/slideLayout" Target="../slideLayouts/slideLayout558.xml"/><Relationship Id="rId427" Type="http://schemas.openxmlformats.org/officeDocument/2006/relationships/slideLayout" Target="../slideLayouts/slideLayout559.xml"/><Relationship Id="rId428" Type="http://schemas.openxmlformats.org/officeDocument/2006/relationships/slideLayout" Target="../slideLayouts/slideLayout560.xml"/><Relationship Id="rId429" Type="http://schemas.openxmlformats.org/officeDocument/2006/relationships/slideLayout" Target="../slideLayouts/slideLayout561.xml"/><Relationship Id="rId140" Type="http://schemas.openxmlformats.org/officeDocument/2006/relationships/slideLayout" Target="../slideLayouts/slideLayout272.xml"/><Relationship Id="rId141" Type="http://schemas.openxmlformats.org/officeDocument/2006/relationships/slideLayout" Target="../slideLayouts/slideLayout273.xml"/><Relationship Id="rId142" Type="http://schemas.openxmlformats.org/officeDocument/2006/relationships/slideLayout" Target="../slideLayouts/slideLayout274.xml"/><Relationship Id="rId143" Type="http://schemas.openxmlformats.org/officeDocument/2006/relationships/slideLayout" Target="../slideLayouts/slideLayout275.xml"/><Relationship Id="rId144" Type="http://schemas.openxmlformats.org/officeDocument/2006/relationships/slideLayout" Target="../slideLayouts/slideLayout276.xml"/><Relationship Id="rId145" Type="http://schemas.openxmlformats.org/officeDocument/2006/relationships/slideLayout" Target="../slideLayouts/slideLayout277.xml"/><Relationship Id="rId146" Type="http://schemas.openxmlformats.org/officeDocument/2006/relationships/slideLayout" Target="../slideLayouts/slideLayout278.xml"/><Relationship Id="rId147" Type="http://schemas.openxmlformats.org/officeDocument/2006/relationships/slideLayout" Target="../slideLayouts/slideLayout279.xml"/><Relationship Id="rId148" Type="http://schemas.openxmlformats.org/officeDocument/2006/relationships/slideLayout" Target="../slideLayouts/slideLayout280.xml"/><Relationship Id="rId149" Type="http://schemas.openxmlformats.org/officeDocument/2006/relationships/slideLayout" Target="../slideLayouts/slideLayout281.xml"/><Relationship Id="rId200" Type="http://schemas.openxmlformats.org/officeDocument/2006/relationships/slideLayout" Target="../slideLayouts/slideLayout332.xml"/><Relationship Id="rId201" Type="http://schemas.openxmlformats.org/officeDocument/2006/relationships/slideLayout" Target="../slideLayouts/slideLayout333.xml"/><Relationship Id="rId202" Type="http://schemas.openxmlformats.org/officeDocument/2006/relationships/slideLayout" Target="../slideLayouts/slideLayout334.xml"/><Relationship Id="rId203" Type="http://schemas.openxmlformats.org/officeDocument/2006/relationships/slideLayout" Target="../slideLayouts/slideLayout335.xml"/><Relationship Id="rId204" Type="http://schemas.openxmlformats.org/officeDocument/2006/relationships/slideLayout" Target="../slideLayouts/slideLayout336.xml"/><Relationship Id="rId205" Type="http://schemas.openxmlformats.org/officeDocument/2006/relationships/slideLayout" Target="../slideLayouts/slideLayout337.xml"/><Relationship Id="rId206" Type="http://schemas.openxmlformats.org/officeDocument/2006/relationships/slideLayout" Target="../slideLayouts/slideLayout338.xml"/><Relationship Id="rId207" Type="http://schemas.openxmlformats.org/officeDocument/2006/relationships/slideLayout" Target="../slideLayouts/slideLayout339.xml"/><Relationship Id="rId208" Type="http://schemas.openxmlformats.org/officeDocument/2006/relationships/slideLayout" Target="../slideLayouts/slideLayout340.xml"/><Relationship Id="rId209" Type="http://schemas.openxmlformats.org/officeDocument/2006/relationships/slideLayout" Target="../slideLayouts/slideLayout341.xml"/><Relationship Id="rId370" Type="http://schemas.openxmlformats.org/officeDocument/2006/relationships/slideLayout" Target="../slideLayouts/slideLayout502.xml"/><Relationship Id="rId371" Type="http://schemas.openxmlformats.org/officeDocument/2006/relationships/slideLayout" Target="../slideLayouts/slideLayout503.xml"/><Relationship Id="rId372" Type="http://schemas.openxmlformats.org/officeDocument/2006/relationships/slideLayout" Target="../slideLayouts/slideLayout504.xml"/><Relationship Id="rId373" Type="http://schemas.openxmlformats.org/officeDocument/2006/relationships/slideLayout" Target="../slideLayouts/slideLayout505.xml"/><Relationship Id="rId374" Type="http://schemas.openxmlformats.org/officeDocument/2006/relationships/slideLayout" Target="../slideLayouts/slideLayout506.xml"/><Relationship Id="rId375" Type="http://schemas.openxmlformats.org/officeDocument/2006/relationships/slideLayout" Target="../slideLayouts/slideLayout507.xml"/><Relationship Id="rId376" Type="http://schemas.openxmlformats.org/officeDocument/2006/relationships/slideLayout" Target="../slideLayouts/slideLayout508.xml"/><Relationship Id="rId377" Type="http://schemas.openxmlformats.org/officeDocument/2006/relationships/slideLayout" Target="../slideLayouts/slideLayout509.xml"/><Relationship Id="rId378" Type="http://schemas.openxmlformats.org/officeDocument/2006/relationships/slideLayout" Target="../slideLayouts/slideLayout510.xml"/><Relationship Id="rId379" Type="http://schemas.openxmlformats.org/officeDocument/2006/relationships/slideLayout" Target="../slideLayouts/slideLayout511.xml"/><Relationship Id="rId430" Type="http://schemas.openxmlformats.org/officeDocument/2006/relationships/slideLayout" Target="../slideLayouts/slideLayout562.xml"/><Relationship Id="rId431" Type="http://schemas.openxmlformats.org/officeDocument/2006/relationships/slideLayout" Target="../slideLayouts/slideLayout563.xml"/><Relationship Id="rId432" Type="http://schemas.openxmlformats.org/officeDocument/2006/relationships/slideLayout" Target="../slideLayouts/slideLayout564.xml"/><Relationship Id="rId433" Type="http://schemas.openxmlformats.org/officeDocument/2006/relationships/slideLayout" Target="../slideLayouts/slideLayout565.xml"/><Relationship Id="rId434" Type="http://schemas.openxmlformats.org/officeDocument/2006/relationships/slideLayout" Target="../slideLayouts/slideLayout566.xml"/><Relationship Id="rId435" Type="http://schemas.openxmlformats.org/officeDocument/2006/relationships/slideLayout" Target="../slideLayouts/slideLayout567.xml"/><Relationship Id="rId436" Type="http://schemas.openxmlformats.org/officeDocument/2006/relationships/slideLayout" Target="../slideLayouts/slideLayout568.xml"/><Relationship Id="rId437" Type="http://schemas.openxmlformats.org/officeDocument/2006/relationships/slideLayout" Target="../slideLayouts/slideLayout569.xml"/><Relationship Id="rId438" Type="http://schemas.openxmlformats.org/officeDocument/2006/relationships/slideLayout" Target="../slideLayouts/slideLayout570.xml"/><Relationship Id="rId439" Type="http://schemas.openxmlformats.org/officeDocument/2006/relationships/slideLayout" Target="../slideLayouts/slideLayout571.xml"/><Relationship Id="rId150" Type="http://schemas.openxmlformats.org/officeDocument/2006/relationships/slideLayout" Target="../slideLayouts/slideLayout282.xml"/><Relationship Id="rId151" Type="http://schemas.openxmlformats.org/officeDocument/2006/relationships/slideLayout" Target="../slideLayouts/slideLayout283.xml"/><Relationship Id="rId152" Type="http://schemas.openxmlformats.org/officeDocument/2006/relationships/slideLayout" Target="../slideLayouts/slideLayout284.xml"/><Relationship Id="rId153" Type="http://schemas.openxmlformats.org/officeDocument/2006/relationships/slideLayout" Target="../slideLayouts/slideLayout285.xml"/><Relationship Id="rId154" Type="http://schemas.openxmlformats.org/officeDocument/2006/relationships/slideLayout" Target="../slideLayouts/slideLayout286.xml"/><Relationship Id="rId155" Type="http://schemas.openxmlformats.org/officeDocument/2006/relationships/slideLayout" Target="../slideLayouts/slideLayout287.xml"/><Relationship Id="rId156" Type="http://schemas.openxmlformats.org/officeDocument/2006/relationships/slideLayout" Target="../slideLayouts/slideLayout288.xml"/><Relationship Id="rId157" Type="http://schemas.openxmlformats.org/officeDocument/2006/relationships/slideLayout" Target="../slideLayouts/slideLayout289.xml"/><Relationship Id="rId158" Type="http://schemas.openxmlformats.org/officeDocument/2006/relationships/slideLayout" Target="../slideLayouts/slideLayout290.xml"/><Relationship Id="rId159" Type="http://schemas.openxmlformats.org/officeDocument/2006/relationships/slideLayout" Target="../slideLayouts/slideLayout291.xml"/><Relationship Id="rId210" Type="http://schemas.openxmlformats.org/officeDocument/2006/relationships/slideLayout" Target="../slideLayouts/slideLayout342.xml"/><Relationship Id="rId211" Type="http://schemas.openxmlformats.org/officeDocument/2006/relationships/slideLayout" Target="../slideLayouts/slideLayout343.xml"/><Relationship Id="rId212" Type="http://schemas.openxmlformats.org/officeDocument/2006/relationships/slideLayout" Target="../slideLayouts/slideLayout344.xml"/><Relationship Id="rId213" Type="http://schemas.openxmlformats.org/officeDocument/2006/relationships/slideLayout" Target="../slideLayouts/slideLayout345.xml"/><Relationship Id="rId214" Type="http://schemas.openxmlformats.org/officeDocument/2006/relationships/slideLayout" Target="../slideLayouts/slideLayout346.xml"/><Relationship Id="rId215" Type="http://schemas.openxmlformats.org/officeDocument/2006/relationships/slideLayout" Target="../slideLayouts/slideLayout347.xml"/><Relationship Id="rId216" Type="http://schemas.openxmlformats.org/officeDocument/2006/relationships/slideLayout" Target="../slideLayouts/slideLayout348.xml"/><Relationship Id="rId217" Type="http://schemas.openxmlformats.org/officeDocument/2006/relationships/slideLayout" Target="../slideLayouts/slideLayout349.xml"/><Relationship Id="rId218" Type="http://schemas.openxmlformats.org/officeDocument/2006/relationships/slideLayout" Target="../slideLayouts/slideLayout350.xml"/><Relationship Id="rId219" Type="http://schemas.openxmlformats.org/officeDocument/2006/relationships/slideLayout" Target="../slideLayouts/slideLayout351.xml"/><Relationship Id="rId380" Type="http://schemas.openxmlformats.org/officeDocument/2006/relationships/slideLayout" Target="../slideLayouts/slideLayout512.xml"/><Relationship Id="rId381" Type="http://schemas.openxmlformats.org/officeDocument/2006/relationships/slideLayout" Target="../slideLayouts/slideLayout513.xml"/><Relationship Id="rId382" Type="http://schemas.openxmlformats.org/officeDocument/2006/relationships/slideLayout" Target="../slideLayouts/slideLayout514.xml"/><Relationship Id="rId383" Type="http://schemas.openxmlformats.org/officeDocument/2006/relationships/slideLayout" Target="../slideLayouts/slideLayout515.xml"/><Relationship Id="rId384" Type="http://schemas.openxmlformats.org/officeDocument/2006/relationships/slideLayout" Target="../slideLayouts/slideLayout516.xml"/><Relationship Id="rId385" Type="http://schemas.openxmlformats.org/officeDocument/2006/relationships/slideLayout" Target="../slideLayouts/slideLayout517.xml"/><Relationship Id="rId386" Type="http://schemas.openxmlformats.org/officeDocument/2006/relationships/slideLayout" Target="../slideLayouts/slideLayout518.xml"/><Relationship Id="rId387" Type="http://schemas.openxmlformats.org/officeDocument/2006/relationships/slideLayout" Target="../slideLayouts/slideLayout519.xml"/><Relationship Id="rId388" Type="http://schemas.openxmlformats.org/officeDocument/2006/relationships/slideLayout" Target="../slideLayouts/slideLayout520.xml"/><Relationship Id="rId389" Type="http://schemas.openxmlformats.org/officeDocument/2006/relationships/slideLayout" Target="../slideLayouts/slideLayout521.xml"/><Relationship Id="rId440" Type="http://schemas.openxmlformats.org/officeDocument/2006/relationships/slideLayout" Target="../slideLayouts/slideLayout572.xml"/><Relationship Id="rId441" Type="http://schemas.openxmlformats.org/officeDocument/2006/relationships/slideLayout" Target="../slideLayouts/slideLayout573.xml"/><Relationship Id="rId442" Type="http://schemas.openxmlformats.org/officeDocument/2006/relationships/slideLayout" Target="../slideLayouts/slideLayout574.xml"/><Relationship Id="rId443" Type="http://schemas.openxmlformats.org/officeDocument/2006/relationships/slideLayout" Target="../slideLayouts/slideLayout575.xml"/><Relationship Id="rId444" Type="http://schemas.openxmlformats.org/officeDocument/2006/relationships/slideLayout" Target="../slideLayouts/slideLayout576.xml"/><Relationship Id="rId445" Type="http://schemas.openxmlformats.org/officeDocument/2006/relationships/slideLayout" Target="../slideLayouts/slideLayout577.xml"/><Relationship Id="rId446" Type="http://schemas.openxmlformats.org/officeDocument/2006/relationships/slideLayout" Target="../slideLayouts/slideLayout578.xml"/><Relationship Id="rId447" Type="http://schemas.openxmlformats.org/officeDocument/2006/relationships/slideLayout" Target="../slideLayouts/slideLayout579.xml"/><Relationship Id="rId448" Type="http://schemas.openxmlformats.org/officeDocument/2006/relationships/slideLayout" Target="../slideLayouts/slideLayout580.xml"/><Relationship Id="rId449" Type="http://schemas.openxmlformats.org/officeDocument/2006/relationships/slideLayout" Target="../slideLayouts/slideLayout581.xml"/><Relationship Id="rId500" Type="http://schemas.openxmlformats.org/officeDocument/2006/relationships/slideLayout" Target="../slideLayouts/slideLayout632.xml"/><Relationship Id="rId501" Type="http://schemas.openxmlformats.org/officeDocument/2006/relationships/slideLayout" Target="../slideLayouts/slideLayout633.xml"/><Relationship Id="rId502" Type="http://schemas.openxmlformats.org/officeDocument/2006/relationships/slideLayout" Target="../slideLayouts/slideLayout634.xml"/><Relationship Id="rId10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46.xml"/><Relationship Id="rId15" Type="http://schemas.openxmlformats.org/officeDocument/2006/relationships/slideLayout" Target="../slideLayouts/slideLayout147.xml"/><Relationship Id="rId16" Type="http://schemas.openxmlformats.org/officeDocument/2006/relationships/slideLayout" Target="../slideLayouts/slideLayout148.xml"/><Relationship Id="rId17" Type="http://schemas.openxmlformats.org/officeDocument/2006/relationships/slideLayout" Target="../slideLayouts/slideLayout149.xml"/><Relationship Id="rId18" Type="http://schemas.openxmlformats.org/officeDocument/2006/relationships/slideLayout" Target="../slideLayouts/slideLayout150.xml"/><Relationship Id="rId19" Type="http://schemas.openxmlformats.org/officeDocument/2006/relationships/slideLayout" Target="../slideLayouts/slideLayout151.xml"/><Relationship Id="rId503" Type="http://schemas.openxmlformats.org/officeDocument/2006/relationships/slideLayout" Target="../slideLayouts/slideLayout635.xml"/><Relationship Id="rId504" Type="http://schemas.openxmlformats.org/officeDocument/2006/relationships/slideLayout" Target="../slideLayouts/slideLayout636.xml"/><Relationship Id="rId505" Type="http://schemas.openxmlformats.org/officeDocument/2006/relationships/slideLayout" Target="../slideLayouts/slideLayout637.xml"/><Relationship Id="rId506" Type="http://schemas.openxmlformats.org/officeDocument/2006/relationships/slideLayout" Target="../slideLayouts/slideLayout638.xml"/><Relationship Id="rId507" Type="http://schemas.openxmlformats.org/officeDocument/2006/relationships/slideLayout" Target="../slideLayouts/slideLayout639.xml"/><Relationship Id="rId508" Type="http://schemas.openxmlformats.org/officeDocument/2006/relationships/slideLayout" Target="../slideLayouts/slideLayout640.xml"/><Relationship Id="rId509" Type="http://schemas.openxmlformats.org/officeDocument/2006/relationships/slideLayout" Target="../slideLayouts/slideLayout641.xml"/><Relationship Id="rId160" Type="http://schemas.openxmlformats.org/officeDocument/2006/relationships/slideLayout" Target="../slideLayouts/slideLayout292.xml"/><Relationship Id="rId161" Type="http://schemas.openxmlformats.org/officeDocument/2006/relationships/slideLayout" Target="../slideLayouts/slideLayout293.xml"/><Relationship Id="rId162" Type="http://schemas.openxmlformats.org/officeDocument/2006/relationships/slideLayout" Target="../slideLayouts/slideLayout294.xml"/><Relationship Id="rId163" Type="http://schemas.openxmlformats.org/officeDocument/2006/relationships/slideLayout" Target="../slideLayouts/slideLayout295.xml"/><Relationship Id="rId164" Type="http://schemas.openxmlformats.org/officeDocument/2006/relationships/slideLayout" Target="../slideLayouts/slideLayout296.xml"/><Relationship Id="rId165" Type="http://schemas.openxmlformats.org/officeDocument/2006/relationships/slideLayout" Target="../slideLayouts/slideLayout297.xml"/><Relationship Id="rId166" Type="http://schemas.openxmlformats.org/officeDocument/2006/relationships/slideLayout" Target="../slideLayouts/slideLayout298.xml"/><Relationship Id="rId167" Type="http://schemas.openxmlformats.org/officeDocument/2006/relationships/slideLayout" Target="../slideLayouts/slideLayout299.xml"/><Relationship Id="rId168" Type="http://schemas.openxmlformats.org/officeDocument/2006/relationships/slideLayout" Target="../slideLayouts/slideLayout300.xml"/><Relationship Id="rId169" Type="http://schemas.openxmlformats.org/officeDocument/2006/relationships/slideLayout" Target="../slideLayouts/slideLayout301.xml"/><Relationship Id="rId220" Type="http://schemas.openxmlformats.org/officeDocument/2006/relationships/slideLayout" Target="../slideLayouts/slideLayout352.xml"/><Relationship Id="rId221" Type="http://schemas.openxmlformats.org/officeDocument/2006/relationships/slideLayout" Target="../slideLayouts/slideLayout353.xml"/><Relationship Id="rId222" Type="http://schemas.openxmlformats.org/officeDocument/2006/relationships/slideLayout" Target="../slideLayouts/slideLayout354.xml"/><Relationship Id="rId223" Type="http://schemas.openxmlformats.org/officeDocument/2006/relationships/slideLayout" Target="../slideLayouts/slideLayout355.xml"/><Relationship Id="rId224" Type="http://schemas.openxmlformats.org/officeDocument/2006/relationships/slideLayout" Target="../slideLayouts/slideLayout356.xml"/><Relationship Id="rId225" Type="http://schemas.openxmlformats.org/officeDocument/2006/relationships/slideLayout" Target="../slideLayouts/slideLayout357.xml"/><Relationship Id="rId226" Type="http://schemas.openxmlformats.org/officeDocument/2006/relationships/slideLayout" Target="../slideLayouts/slideLayout358.xml"/><Relationship Id="rId227" Type="http://schemas.openxmlformats.org/officeDocument/2006/relationships/slideLayout" Target="../slideLayouts/slideLayout359.xml"/><Relationship Id="rId228" Type="http://schemas.openxmlformats.org/officeDocument/2006/relationships/slideLayout" Target="../slideLayouts/slideLayout360.xml"/><Relationship Id="rId229" Type="http://schemas.openxmlformats.org/officeDocument/2006/relationships/slideLayout" Target="../slideLayouts/slideLayout361.xml"/><Relationship Id="rId390" Type="http://schemas.openxmlformats.org/officeDocument/2006/relationships/slideLayout" Target="../slideLayouts/slideLayout522.xml"/><Relationship Id="rId391" Type="http://schemas.openxmlformats.org/officeDocument/2006/relationships/slideLayout" Target="../slideLayouts/slideLayout523.xml"/><Relationship Id="rId392" Type="http://schemas.openxmlformats.org/officeDocument/2006/relationships/slideLayout" Target="../slideLayouts/slideLayout524.xml"/><Relationship Id="rId393" Type="http://schemas.openxmlformats.org/officeDocument/2006/relationships/slideLayout" Target="../slideLayouts/slideLayout525.xml"/><Relationship Id="rId394" Type="http://schemas.openxmlformats.org/officeDocument/2006/relationships/slideLayout" Target="../slideLayouts/slideLayout526.xml"/><Relationship Id="rId395" Type="http://schemas.openxmlformats.org/officeDocument/2006/relationships/slideLayout" Target="../slideLayouts/slideLayout527.xml"/><Relationship Id="rId396" Type="http://schemas.openxmlformats.org/officeDocument/2006/relationships/slideLayout" Target="../slideLayouts/slideLayout528.xml"/><Relationship Id="rId397" Type="http://schemas.openxmlformats.org/officeDocument/2006/relationships/slideLayout" Target="../slideLayouts/slideLayout529.xml"/><Relationship Id="rId398" Type="http://schemas.openxmlformats.org/officeDocument/2006/relationships/slideLayout" Target="../slideLayouts/slideLayout530.xml"/><Relationship Id="rId399" Type="http://schemas.openxmlformats.org/officeDocument/2006/relationships/slideLayout" Target="../slideLayouts/slideLayout531.xml"/><Relationship Id="rId450" Type="http://schemas.openxmlformats.org/officeDocument/2006/relationships/slideLayout" Target="../slideLayouts/slideLayout582.xml"/><Relationship Id="rId451" Type="http://schemas.openxmlformats.org/officeDocument/2006/relationships/slideLayout" Target="../slideLayouts/slideLayout583.xml"/><Relationship Id="rId452" Type="http://schemas.openxmlformats.org/officeDocument/2006/relationships/slideLayout" Target="../slideLayouts/slideLayout584.xml"/><Relationship Id="rId453" Type="http://schemas.openxmlformats.org/officeDocument/2006/relationships/slideLayout" Target="../slideLayouts/slideLayout585.xml"/><Relationship Id="rId454" Type="http://schemas.openxmlformats.org/officeDocument/2006/relationships/slideLayout" Target="../slideLayouts/slideLayout586.xml"/><Relationship Id="rId455" Type="http://schemas.openxmlformats.org/officeDocument/2006/relationships/slideLayout" Target="../slideLayouts/slideLayout587.xml"/><Relationship Id="rId456" Type="http://schemas.openxmlformats.org/officeDocument/2006/relationships/slideLayout" Target="../slideLayouts/slideLayout588.xml"/><Relationship Id="rId457" Type="http://schemas.openxmlformats.org/officeDocument/2006/relationships/slideLayout" Target="../slideLayouts/slideLayout589.xml"/><Relationship Id="rId458" Type="http://schemas.openxmlformats.org/officeDocument/2006/relationships/slideLayout" Target="../slideLayouts/slideLayout590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6.xml"/><Relationship Id="rId20" Type="http://schemas.openxmlformats.org/officeDocument/2006/relationships/slideLayout" Target="../slideLayouts/slideLayout667.xml"/><Relationship Id="rId21" Type="http://schemas.openxmlformats.org/officeDocument/2006/relationships/slideLayout" Target="../slideLayouts/slideLayout668.xml"/><Relationship Id="rId22" Type="http://schemas.openxmlformats.org/officeDocument/2006/relationships/theme" Target="../theme/theme8.xml"/><Relationship Id="rId23" Type="http://schemas.openxmlformats.org/officeDocument/2006/relationships/image" Target="../media/image23.png"/><Relationship Id="rId10" Type="http://schemas.openxmlformats.org/officeDocument/2006/relationships/slideLayout" Target="../slideLayouts/slideLayout657.xml"/><Relationship Id="rId11" Type="http://schemas.openxmlformats.org/officeDocument/2006/relationships/slideLayout" Target="../slideLayouts/slideLayout658.xml"/><Relationship Id="rId12" Type="http://schemas.openxmlformats.org/officeDocument/2006/relationships/slideLayout" Target="../slideLayouts/slideLayout659.xml"/><Relationship Id="rId13" Type="http://schemas.openxmlformats.org/officeDocument/2006/relationships/slideLayout" Target="../slideLayouts/slideLayout660.xml"/><Relationship Id="rId14" Type="http://schemas.openxmlformats.org/officeDocument/2006/relationships/slideLayout" Target="../slideLayouts/slideLayout661.xml"/><Relationship Id="rId15" Type="http://schemas.openxmlformats.org/officeDocument/2006/relationships/slideLayout" Target="../slideLayouts/slideLayout662.xml"/><Relationship Id="rId16" Type="http://schemas.openxmlformats.org/officeDocument/2006/relationships/slideLayout" Target="../slideLayouts/slideLayout663.xml"/><Relationship Id="rId17" Type="http://schemas.openxmlformats.org/officeDocument/2006/relationships/slideLayout" Target="../slideLayouts/slideLayout664.xml"/><Relationship Id="rId18" Type="http://schemas.openxmlformats.org/officeDocument/2006/relationships/slideLayout" Target="../slideLayouts/slideLayout665.xml"/><Relationship Id="rId19" Type="http://schemas.openxmlformats.org/officeDocument/2006/relationships/slideLayout" Target="../slideLayouts/slideLayout666.xml"/><Relationship Id="rId1" Type="http://schemas.openxmlformats.org/officeDocument/2006/relationships/slideLayout" Target="../slideLayouts/slideLayout648.xml"/><Relationship Id="rId2" Type="http://schemas.openxmlformats.org/officeDocument/2006/relationships/slideLayout" Target="../slideLayouts/slideLayout649.xml"/><Relationship Id="rId3" Type="http://schemas.openxmlformats.org/officeDocument/2006/relationships/slideLayout" Target="../slideLayouts/slideLayout650.xml"/><Relationship Id="rId4" Type="http://schemas.openxmlformats.org/officeDocument/2006/relationships/slideLayout" Target="../slideLayouts/slideLayout651.xml"/><Relationship Id="rId5" Type="http://schemas.openxmlformats.org/officeDocument/2006/relationships/slideLayout" Target="../slideLayouts/slideLayout652.xml"/><Relationship Id="rId6" Type="http://schemas.openxmlformats.org/officeDocument/2006/relationships/slideLayout" Target="../slideLayouts/slideLayout653.xml"/><Relationship Id="rId7" Type="http://schemas.openxmlformats.org/officeDocument/2006/relationships/slideLayout" Target="../slideLayouts/slideLayout654.xml"/><Relationship Id="rId8" Type="http://schemas.openxmlformats.org/officeDocument/2006/relationships/slideLayout" Target="../slideLayouts/slideLayout6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3" r:id="rId10"/>
    <p:sldLayoutId id="2147483694" r:id="rId11"/>
    <p:sldLayoutId id="2147483695" r:id="rId12"/>
    <p:sldLayoutId id="214748440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5721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6" r:id="rId9"/>
    <p:sldLayoutId id="2147483727" r:id="rId10"/>
    <p:sldLayoutId id="2147483728" r:id="rId11"/>
    <p:sldLayoutId id="2147483730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8" r:id="rId18"/>
    <p:sldLayoutId id="2147483739" r:id="rId19"/>
    <p:sldLayoutId id="2147484407" r:id="rId2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Shape 1430" descr="pivotal_te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2778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51228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Shape 1436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7" name="Shape 1437"/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8" name="Shape 1438"/>
          <p:cNvSpPr txBox="1">
            <a:spLocks noGrp="1"/>
          </p:cNvSpPr>
          <p:nvPr>
            <p:ph type="sldNum" idx="12"/>
          </p:nvPr>
        </p:nvSpPr>
        <p:spPr>
          <a:xfrm>
            <a:off x="8684343" y="470081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4287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791" r:id="rId23"/>
    <p:sldLayoutId id="2147483792" r:id="rId24"/>
    <p:sldLayoutId id="2147483793" r:id="rId25"/>
    <p:sldLayoutId id="2147483794" r:id="rId26"/>
    <p:sldLayoutId id="2147483795" r:id="rId27"/>
    <p:sldLayoutId id="2147483796" r:id="rId28"/>
    <p:sldLayoutId id="2147483797" r:id="rId29"/>
    <p:sldLayoutId id="2147483798" r:id="rId30"/>
    <p:sldLayoutId id="2147483799" r:id="rId31"/>
    <p:sldLayoutId id="2147483800" r:id="rId32"/>
    <p:sldLayoutId id="2147483801" r:id="rId33"/>
    <p:sldLayoutId id="2147483802" r:id="rId34"/>
    <p:sldLayoutId id="2147483803" r:id="rId35"/>
    <p:sldLayoutId id="2147483804" r:id="rId36"/>
    <p:sldLayoutId id="2147483805" r:id="rId37"/>
    <p:sldLayoutId id="2147483806" r:id="rId38"/>
    <p:sldLayoutId id="2147483807" r:id="rId39"/>
    <p:sldLayoutId id="2147483808" r:id="rId40"/>
    <p:sldLayoutId id="2147483809" r:id="rId41"/>
    <p:sldLayoutId id="2147483810" r:id="rId42"/>
    <p:sldLayoutId id="2147483811" r:id="rId43"/>
    <p:sldLayoutId id="2147483812" r:id="rId44"/>
    <p:sldLayoutId id="2147483813" r:id="rId45"/>
    <p:sldLayoutId id="2147483814" r:id="rId46"/>
    <p:sldLayoutId id="2147483815" r:id="rId47"/>
    <p:sldLayoutId id="2147483816" r:id="rId48"/>
    <p:sldLayoutId id="2147483817" r:id="rId49"/>
    <p:sldLayoutId id="2147483818" r:id="rId5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02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Shape 1712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FFFFFF"/>
              </a:buClr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713" name="Shape 1713"/>
          <p:cNvSpPr txBox="1">
            <a:spLocks noGrp="1"/>
          </p:cNvSpPr>
          <p:nvPr>
            <p:ph type="sldNum" idx="12"/>
          </p:nvPr>
        </p:nvSpPr>
        <p:spPr>
          <a:xfrm flipH="1">
            <a:off x="8553550" y="5021494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808080"/>
              </a:buClr>
              <a:buSzPct val="25000"/>
            </a:pPr>
            <a:fld id="{00000000-1234-1234-1234-123412341234}" type="slidenum">
              <a:rPr lang="en" sz="800">
                <a:solidFill>
                  <a:srgbClr val="808080"/>
                </a:solidFill>
              </a:rPr>
              <a:pPr algn="r">
                <a:buClr>
                  <a:srgbClr val="808080"/>
                </a:buClr>
                <a:buSzPct val="25000"/>
              </a:pPr>
              <a:t>‹#›</a:t>
            </a:fld>
            <a:endParaRPr lang="en" sz="800">
              <a:solidFill>
                <a:srgbClr val="808080"/>
              </a:solidFill>
            </a:endParaRPr>
          </a:p>
        </p:txBody>
      </p:sp>
      <p:sp>
        <p:nvSpPr>
          <p:cNvPr id="1714" name="Shape 1714"/>
          <p:cNvSpPr txBox="1"/>
          <p:nvPr/>
        </p:nvSpPr>
        <p:spPr>
          <a:xfrm>
            <a:off x="366712" y="5018448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" sz="600">
                <a:solidFill>
                  <a:srgbClr val="808080"/>
                </a:solidFill>
              </a:rPr>
              <a:t>© 2015 Pivotal Software, Inc.  All rights reserved.</a:t>
            </a:r>
          </a:p>
        </p:txBody>
      </p:sp>
      <p:pic>
        <p:nvPicPr>
          <p:cNvPr id="1715" name="Shape 1715" descr="Pivotal_White.png"/>
          <p:cNvPicPr preferRelativeResize="0"/>
          <p:nvPr/>
        </p:nvPicPr>
        <p:blipFill rotWithShape="1">
          <a:blip r:embed="rId42">
            <a:alphaModFix/>
          </a:blip>
          <a:srcRect l="20054" t="21648" r="18524" b="26497"/>
          <a:stretch/>
        </p:blipFill>
        <p:spPr>
          <a:xfrm>
            <a:off x="7926753" y="4642512"/>
            <a:ext cx="997200" cy="3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Shape 1716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Font typeface="Arial"/>
              <a:buNone/>
              <a:defRPr sz="32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7" name="Shape 1717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00" cy="33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76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00100" marR="0" lvl="1" indent="-190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57300" marR="0" lvl="2" indent="-190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▪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946276" marR="0" lvl="3" indent="-42227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—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327563" marR="0" lvl="4" indent="-3463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60320" marR="0" lvl="5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17520" marR="0" lvl="6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74720" marR="0" lvl="7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31920" marR="0" lvl="8" indent="-1219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35257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  <p:sldLayoutId id="2147483847" r:id="rId19"/>
    <p:sldLayoutId id="2147483848" r:id="rId20"/>
    <p:sldLayoutId id="2147483849" r:id="rId21"/>
    <p:sldLayoutId id="2147483850" r:id="rId22"/>
    <p:sldLayoutId id="2147483851" r:id="rId23"/>
    <p:sldLayoutId id="2147483852" r:id="rId24"/>
    <p:sldLayoutId id="2147483853" r:id="rId25"/>
    <p:sldLayoutId id="2147483854" r:id="rId26"/>
    <p:sldLayoutId id="2147483855" r:id="rId27"/>
    <p:sldLayoutId id="2147483856" r:id="rId28"/>
    <p:sldLayoutId id="2147483857" r:id="rId29"/>
    <p:sldLayoutId id="2147483858" r:id="rId30"/>
    <p:sldLayoutId id="2147483859" r:id="rId31"/>
    <p:sldLayoutId id="2147483860" r:id="rId32"/>
    <p:sldLayoutId id="2147483861" r:id="rId33"/>
    <p:sldLayoutId id="2147483862" r:id="rId34"/>
    <p:sldLayoutId id="2147483863" r:id="rId35"/>
    <p:sldLayoutId id="2147483864" r:id="rId36"/>
    <p:sldLayoutId id="2147483865" r:id="rId37"/>
    <p:sldLayoutId id="2147483866" r:id="rId38"/>
    <p:sldLayoutId id="2147483867" r:id="rId39"/>
    <p:sldLayoutId id="2147483868" r:id="rId4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Shape 1975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6" name="Shape 1976"/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7" name="Shape 1977"/>
          <p:cNvSpPr txBox="1">
            <a:spLocks noGrp="1"/>
          </p:cNvSpPr>
          <p:nvPr>
            <p:ph type="sldNum" idx="12"/>
          </p:nvPr>
        </p:nvSpPr>
        <p:spPr>
          <a:xfrm>
            <a:off x="8684343" y="470081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585858"/>
              </a:buClr>
              <a:buSzPct val="25000"/>
            </a:pPr>
            <a:fld id="{00000000-1234-1234-1234-123412341234}" type="slidenum">
              <a:rPr lang="en" sz="1000">
                <a:solidFill>
                  <a:srgbClr val="585858"/>
                </a:solidFill>
              </a:rPr>
              <a:pPr algn="r">
                <a:buClr>
                  <a:srgbClr val="585858"/>
                </a:buClr>
                <a:buSzPct val="25000"/>
              </a:pPr>
              <a:t>‹#›</a:t>
            </a:fld>
            <a:endParaRPr lang="en" sz="100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3817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  <p:sldLayoutId id="2147483888" r:id="rId19"/>
    <p:sldLayoutId id="2147483889" r:id="rId20"/>
    <p:sldLayoutId id="2147483890" r:id="rId21"/>
    <p:sldLayoutId id="2147483891" r:id="rId22"/>
    <p:sldLayoutId id="2147483892" r:id="rId23"/>
    <p:sldLayoutId id="2147483893" r:id="rId24"/>
    <p:sldLayoutId id="2147483894" r:id="rId25"/>
    <p:sldLayoutId id="2147483895" r:id="rId26"/>
    <p:sldLayoutId id="2147483896" r:id="rId27"/>
    <p:sldLayoutId id="2147483897" r:id="rId28"/>
    <p:sldLayoutId id="2147483898" r:id="rId29"/>
    <p:sldLayoutId id="2147483899" r:id="rId30"/>
    <p:sldLayoutId id="2147483900" r:id="rId31"/>
    <p:sldLayoutId id="2147483901" r:id="rId32"/>
    <p:sldLayoutId id="2147483902" r:id="rId33"/>
    <p:sldLayoutId id="2147483903" r:id="rId34"/>
    <p:sldLayoutId id="2147483904" r:id="rId35"/>
    <p:sldLayoutId id="2147483905" r:id="rId36"/>
    <p:sldLayoutId id="2147483906" r:id="rId37"/>
    <p:sldLayoutId id="2147483907" r:id="rId38"/>
    <p:sldLayoutId id="2147483908" r:id="rId39"/>
    <p:sldLayoutId id="2147483909" r:id="rId40"/>
    <p:sldLayoutId id="2147483910" r:id="rId41"/>
    <p:sldLayoutId id="2147483911" r:id="rId42"/>
    <p:sldLayoutId id="2147483912" r:id="rId43"/>
    <p:sldLayoutId id="2147483913" r:id="rId44"/>
    <p:sldLayoutId id="2147483914" r:id="rId45"/>
    <p:sldLayoutId id="2147483915" r:id="rId46"/>
    <p:sldLayoutId id="2147483916" r:id="rId47"/>
    <p:sldLayoutId id="2147483917" r:id="rId48"/>
    <p:sldLayoutId id="2147483918" r:id="rId49"/>
    <p:sldLayoutId id="2147483919" r:id="rId50"/>
    <p:sldLayoutId id="2147483920" r:id="rId51"/>
    <p:sldLayoutId id="2147483921" r:id="rId52"/>
    <p:sldLayoutId id="2147483922" r:id="rId53"/>
    <p:sldLayoutId id="2147483923" r:id="rId54"/>
    <p:sldLayoutId id="2147483924" r:id="rId55"/>
    <p:sldLayoutId id="2147483925" r:id="rId56"/>
    <p:sldLayoutId id="2147483926" r:id="rId57"/>
    <p:sldLayoutId id="2147483927" r:id="rId58"/>
    <p:sldLayoutId id="2147483928" r:id="rId59"/>
    <p:sldLayoutId id="2147483929" r:id="rId60"/>
    <p:sldLayoutId id="2147483930" r:id="rId61"/>
    <p:sldLayoutId id="2147483931" r:id="rId62"/>
    <p:sldLayoutId id="2147483932" r:id="rId63"/>
    <p:sldLayoutId id="2147483933" r:id="rId64"/>
    <p:sldLayoutId id="2147483934" r:id="rId65"/>
    <p:sldLayoutId id="2147483935" r:id="rId66"/>
    <p:sldLayoutId id="2147483936" r:id="rId67"/>
    <p:sldLayoutId id="2147483937" r:id="rId68"/>
    <p:sldLayoutId id="2147483938" r:id="rId69"/>
    <p:sldLayoutId id="2147483939" r:id="rId70"/>
    <p:sldLayoutId id="2147483940" r:id="rId71"/>
    <p:sldLayoutId id="2147483941" r:id="rId72"/>
    <p:sldLayoutId id="2147483942" r:id="rId73"/>
    <p:sldLayoutId id="2147483943" r:id="rId74"/>
    <p:sldLayoutId id="2147483944" r:id="rId75"/>
    <p:sldLayoutId id="2147483945" r:id="rId76"/>
    <p:sldLayoutId id="2147483946" r:id="rId77"/>
    <p:sldLayoutId id="2147483947" r:id="rId78"/>
    <p:sldLayoutId id="2147483948" r:id="rId79"/>
    <p:sldLayoutId id="2147483949" r:id="rId80"/>
    <p:sldLayoutId id="2147483950" r:id="rId81"/>
    <p:sldLayoutId id="2147483951" r:id="rId82"/>
    <p:sldLayoutId id="2147483952" r:id="rId83"/>
    <p:sldLayoutId id="2147483953" r:id="rId84"/>
    <p:sldLayoutId id="2147483954" r:id="rId85"/>
    <p:sldLayoutId id="2147483955" r:id="rId86"/>
    <p:sldLayoutId id="2147483956" r:id="rId87"/>
    <p:sldLayoutId id="2147483957" r:id="rId88"/>
    <p:sldLayoutId id="2147483958" r:id="rId89"/>
    <p:sldLayoutId id="2147483959" r:id="rId90"/>
    <p:sldLayoutId id="2147483960" r:id="rId91"/>
    <p:sldLayoutId id="2147483961" r:id="rId92"/>
    <p:sldLayoutId id="2147483962" r:id="rId93"/>
    <p:sldLayoutId id="2147483963" r:id="rId94"/>
    <p:sldLayoutId id="2147483964" r:id="rId95"/>
    <p:sldLayoutId id="2147483965" r:id="rId96"/>
    <p:sldLayoutId id="2147483966" r:id="rId97"/>
    <p:sldLayoutId id="2147483967" r:id="rId98"/>
    <p:sldLayoutId id="2147483968" r:id="rId99"/>
    <p:sldLayoutId id="2147483969" r:id="rId100"/>
    <p:sldLayoutId id="2147483970" r:id="rId101"/>
    <p:sldLayoutId id="2147483971" r:id="rId102"/>
    <p:sldLayoutId id="2147483972" r:id="rId103"/>
    <p:sldLayoutId id="2147483973" r:id="rId104"/>
    <p:sldLayoutId id="2147483974" r:id="rId105"/>
    <p:sldLayoutId id="2147483975" r:id="rId106"/>
    <p:sldLayoutId id="2147483976" r:id="rId107"/>
    <p:sldLayoutId id="2147483977" r:id="rId108"/>
    <p:sldLayoutId id="2147483978" r:id="rId109"/>
    <p:sldLayoutId id="2147483979" r:id="rId110"/>
    <p:sldLayoutId id="2147483980" r:id="rId111"/>
    <p:sldLayoutId id="2147483981" r:id="rId112"/>
    <p:sldLayoutId id="2147483982" r:id="rId113"/>
    <p:sldLayoutId id="2147483983" r:id="rId114"/>
    <p:sldLayoutId id="2147483984" r:id="rId115"/>
    <p:sldLayoutId id="2147483985" r:id="rId116"/>
    <p:sldLayoutId id="2147483986" r:id="rId117"/>
    <p:sldLayoutId id="2147483987" r:id="rId118"/>
    <p:sldLayoutId id="2147483988" r:id="rId119"/>
    <p:sldLayoutId id="2147483989" r:id="rId120"/>
    <p:sldLayoutId id="2147483990" r:id="rId121"/>
    <p:sldLayoutId id="2147483991" r:id="rId122"/>
    <p:sldLayoutId id="2147483992" r:id="rId123"/>
    <p:sldLayoutId id="2147483993" r:id="rId124"/>
    <p:sldLayoutId id="2147483994" r:id="rId125"/>
    <p:sldLayoutId id="2147483995" r:id="rId126"/>
    <p:sldLayoutId id="2147483996" r:id="rId127"/>
    <p:sldLayoutId id="2147483997" r:id="rId128"/>
    <p:sldLayoutId id="2147483998" r:id="rId129"/>
    <p:sldLayoutId id="2147483999" r:id="rId130"/>
    <p:sldLayoutId id="2147484000" r:id="rId131"/>
    <p:sldLayoutId id="2147484001" r:id="rId132"/>
    <p:sldLayoutId id="2147484002" r:id="rId133"/>
    <p:sldLayoutId id="2147484003" r:id="rId134"/>
    <p:sldLayoutId id="2147484004" r:id="rId135"/>
    <p:sldLayoutId id="2147484005" r:id="rId136"/>
    <p:sldLayoutId id="2147484006" r:id="rId137"/>
    <p:sldLayoutId id="2147484007" r:id="rId138"/>
    <p:sldLayoutId id="2147484008" r:id="rId139"/>
    <p:sldLayoutId id="2147484009" r:id="rId140"/>
    <p:sldLayoutId id="2147484010" r:id="rId141"/>
    <p:sldLayoutId id="2147484011" r:id="rId142"/>
    <p:sldLayoutId id="2147484012" r:id="rId143"/>
    <p:sldLayoutId id="2147484013" r:id="rId144"/>
    <p:sldLayoutId id="2147484014" r:id="rId145"/>
    <p:sldLayoutId id="2147484015" r:id="rId146"/>
    <p:sldLayoutId id="2147484016" r:id="rId147"/>
    <p:sldLayoutId id="2147484017" r:id="rId148"/>
    <p:sldLayoutId id="2147484018" r:id="rId149"/>
    <p:sldLayoutId id="2147484019" r:id="rId150"/>
    <p:sldLayoutId id="2147484020" r:id="rId151"/>
    <p:sldLayoutId id="2147484021" r:id="rId152"/>
    <p:sldLayoutId id="2147484022" r:id="rId153"/>
    <p:sldLayoutId id="2147484023" r:id="rId154"/>
    <p:sldLayoutId id="2147484024" r:id="rId155"/>
    <p:sldLayoutId id="2147484025" r:id="rId156"/>
    <p:sldLayoutId id="2147484026" r:id="rId157"/>
    <p:sldLayoutId id="2147484027" r:id="rId158"/>
    <p:sldLayoutId id="2147484028" r:id="rId159"/>
    <p:sldLayoutId id="2147484029" r:id="rId160"/>
    <p:sldLayoutId id="2147484030" r:id="rId161"/>
    <p:sldLayoutId id="2147484031" r:id="rId162"/>
    <p:sldLayoutId id="2147484032" r:id="rId163"/>
    <p:sldLayoutId id="2147484033" r:id="rId164"/>
    <p:sldLayoutId id="2147484034" r:id="rId165"/>
    <p:sldLayoutId id="2147484035" r:id="rId166"/>
    <p:sldLayoutId id="2147484036" r:id="rId167"/>
    <p:sldLayoutId id="2147484037" r:id="rId168"/>
    <p:sldLayoutId id="2147484038" r:id="rId169"/>
    <p:sldLayoutId id="2147484039" r:id="rId170"/>
    <p:sldLayoutId id="2147484040" r:id="rId171"/>
    <p:sldLayoutId id="2147484041" r:id="rId172"/>
    <p:sldLayoutId id="2147484042" r:id="rId173"/>
    <p:sldLayoutId id="2147484043" r:id="rId174"/>
    <p:sldLayoutId id="2147484044" r:id="rId175"/>
    <p:sldLayoutId id="2147484045" r:id="rId176"/>
    <p:sldLayoutId id="2147484046" r:id="rId177"/>
    <p:sldLayoutId id="2147484047" r:id="rId178"/>
    <p:sldLayoutId id="2147484048" r:id="rId179"/>
    <p:sldLayoutId id="2147484049" r:id="rId180"/>
    <p:sldLayoutId id="2147484050" r:id="rId181"/>
    <p:sldLayoutId id="2147484051" r:id="rId182"/>
    <p:sldLayoutId id="2147484052" r:id="rId183"/>
    <p:sldLayoutId id="2147484053" r:id="rId184"/>
    <p:sldLayoutId id="2147484054" r:id="rId185"/>
    <p:sldLayoutId id="2147484055" r:id="rId186"/>
    <p:sldLayoutId id="2147484056" r:id="rId187"/>
    <p:sldLayoutId id="2147484057" r:id="rId188"/>
    <p:sldLayoutId id="2147484058" r:id="rId189"/>
    <p:sldLayoutId id="2147484059" r:id="rId190"/>
    <p:sldLayoutId id="2147484060" r:id="rId191"/>
    <p:sldLayoutId id="2147484061" r:id="rId192"/>
    <p:sldLayoutId id="2147484062" r:id="rId193"/>
    <p:sldLayoutId id="2147484063" r:id="rId194"/>
    <p:sldLayoutId id="2147484064" r:id="rId195"/>
    <p:sldLayoutId id="2147484065" r:id="rId196"/>
    <p:sldLayoutId id="2147484066" r:id="rId197"/>
    <p:sldLayoutId id="2147484067" r:id="rId198"/>
    <p:sldLayoutId id="2147484068" r:id="rId199"/>
    <p:sldLayoutId id="2147484069" r:id="rId200"/>
    <p:sldLayoutId id="2147484070" r:id="rId201"/>
    <p:sldLayoutId id="2147484071" r:id="rId202"/>
    <p:sldLayoutId id="2147484072" r:id="rId203"/>
    <p:sldLayoutId id="2147484073" r:id="rId204"/>
    <p:sldLayoutId id="2147484074" r:id="rId205"/>
    <p:sldLayoutId id="2147484075" r:id="rId206"/>
    <p:sldLayoutId id="2147484076" r:id="rId207"/>
    <p:sldLayoutId id="2147484077" r:id="rId208"/>
    <p:sldLayoutId id="2147484078" r:id="rId209"/>
    <p:sldLayoutId id="2147484079" r:id="rId210"/>
    <p:sldLayoutId id="2147484080" r:id="rId211"/>
    <p:sldLayoutId id="2147484081" r:id="rId212"/>
    <p:sldLayoutId id="2147484082" r:id="rId213"/>
    <p:sldLayoutId id="2147484083" r:id="rId214"/>
    <p:sldLayoutId id="2147484084" r:id="rId215"/>
    <p:sldLayoutId id="2147484085" r:id="rId216"/>
    <p:sldLayoutId id="2147484086" r:id="rId217"/>
    <p:sldLayoutId id="2147484087" r:id="rId218"/>
    <p:sldLayoutId id="2147484088" r:id="rId219"/>
    <p:sldLayoutId id="2147484089" r:id="rId220"/>
    <p:sldLayoutId id="2147484090" r:id="rId221"/>
    <p:sldLayoutId id="2147484091" r:id="rId222"/>
    <p:sldLayoutId id="2147484092" r:id="rId223"/>
    <p:sldLayoutId id="2147484093" r:id="rId224"/>
    <p:sldLayoutId id="2147484094" r:id="rId225"/>
    <p:sldLayoutId id="2147484095" r:id="rId226"/>
    <p:sldLayoutId id="2147484096" r:id="rId227"/>
    <p:sldLayoutId id="2147484097" r:id="rId228"/>
    <p:sldLayoutId id="2147484098" r:id="rId229"/>
    <p:sldLayoutId id="2147484099" r:id="rId230"/>
    <p:sldLayoutId id="2147484100" r:id="rId231"/>
    <p:sldLayoutId id="2147484101" r:id="rId232"/>
    <p:sldLayoutId id="2147484102" r:id="rId233"/>
    <p:sldLayoutId id="2147484103" r:id="rId234"/>
    <p:sldLayoutId id="2147484104" r:id="rId235"/>
    <p:sldLayoutId id="2147484105" r:id="rId236"/>
    <p:sldLayoutId id="2147484106" r:id="rId237"/>
    <p:sldLayoutId id="2147484107" r:id="rId238"/>
    <p:sldLayoutId id="2147484108" r:id="rId239"/>
    <p:sldLayoutId id="2147484109" r:id="rId240"/>
    <p:sldLayoutId id="2147484110" r:id="rId241"/>
    <p:sldLayoutId id="2147484111" r:id="rId242"/>
    <p:sldLayoutId id="2147484112" r:id="rId243"/>
    <p:sldLayoutId id="2147484113" r:id="rId244"/>
    <p:sldLayoutId id="2147484114" r:id="rId245"/>
    <p:sldLayoutId id="2147484115" r:id="rId246"/>
    <p:sldLayoutId id="2147484116" r:id="rId247"/>
    <p:sldLayoutId id="2147484117" r:id="rId248"/>
    <p:sldLayoutId id="2147484118" r:id="rId249"/>
    <p:sldLayoutId id="2147484119" r:id="rId250"/>
    <p:sldLayoutId id="2147484120" r:id="rId251"/>
    <p:sldLayoutId id="2147484121" r:id="rId252"/>
    <p:sldLayoutId id="2147484122" r:id="rId253"/>
    <p:sldLayoutId id="2147484123" r:id="rId254"/>
    <p:sldLayoutId id="2147484124" r:id="rId255"/>
    <p:sldLayoutId id="2147484125" r:id="rId256"/>
    <p:sldLayoutId id="2147484126" r:id="rId257"/>
    <p:sldLayoutId id="2147484127" r:id="rId258"/>
    <p:sldLayoutId id="2147484128" r:id="rId259"/>
    <p:sldLayoutId id="2147484129" r:id="rId260"/>
    <p:sldLayoutId id="2147484130" r:id="rId261"/>
    <p:sldLayoutId id="2147484131" r:id="rId262"/>
    <p:sldLayoutId id="2147484132" r:id="rId263"/>
    <p:sldLayoutId id="2147484133" r:id="rId264"/>
    <p:sldLayoutId id="2147484134" r:id="rId265"/>
    <p:sldLayoutId id="2147484135" r:id="rId266"/>
    <p:sldLayoutId id="2147484136" r:id="rId267"/>
    <p:sldLayoutId id="2147484137" r:id="rId268"/>
    <p:sldLayoutId id="2147484138" r:id="rId269"/>
    <p:sldLayoutId id="2147484139" r:id="rId270"/>
    <p:sldLayoutId id="2147484140" r:id="rId271"/>
    <p:sldLayoutId id="2147484141" r:id="rId272"/>
    <p:sldLayoutId id="2147484142" r:id="rId273"/>
    <p:sldLayoutId id="2147484143" r:id="rId274"/>
    <p:sldLayoutId id="2147484144" r:id="rId275"/>
    <p:sldLayoutId id="2147484145" r:id="rId276"/>
    <p:sldLayoutId id="2147484146" r:id="rId277"/>
    <p:sldLayoutId id="2147484147" r:id="rId278"/>
    <p:sldLayoutId id="2147484148" r:id="rId279"/>
    <p:sldLayoutId id="2147484149" r:id="rId280"/>
    <p:sldLayoutId id="2147484150" r:id="rId281"/>
    <p:sldLayoutId id="2147484151" r:id="rId282"/>
    <p:sldLayoutId id="2147484152" r:id="rId283"/>
    <p:sldLayoutId id="2147484153" r:id="rId284"/>
    <p:sldLayoutId id="2147484154" r:id="rId285"/>
    <p:sldLayoutId id="2147484155" r:id="rId286"/>
    <p:sldLayoutId id="2147484156" r:id="rId287"/>
    <p:sldLayoutId id="2147484157" r:id="rId288"/>
    <p:sldLayoutId id="2147484158" r:id="rId289"/>
    <p:sldLayoutId id="2147484159" r:id="rId290"/>
    <p:sldLayoutId id="2147484160" r:id="rId291"/>
    <p:sldLayoutId id="2147484161" r:id="rId292"/>
    <p:sldLayoutId id="2147484162" r:id="rId293"/>
    <p:sldLayoutId id="2147484163" r:id="rId294"/>
    <p:sldLayoutId id="2147484164" r:id="rId295"/>
    <p:sldLayoutId id="2147484165" r:id="rId296"/>
    <p:sldLayoutId id="2147484166" r:id="rId297"/>
    <p:sldLayoutId id="2147484167" r:id="rId298"/>
    <p:sldLayoutId id="2147484168" r:id="rId299"/>
    <p:sldLayoutId id="2147484169" r:id="rId300"/>
    <p:sldLayoutId id="2147484170" r:id="rId301"/>
    <p:sldLayoutId id="2147484171" r:id="rId302"/>
    <p:sldLayoutId id="2147484172" r:id="rId303"/>
    <p:sldLayoutId id="2147484173" r:id="rId304"/>
    <p:sldLayoutId id="2147484174" r:id="rId305"/>
    <p:sldLayoutId id="2147484175" r:id="rId306"/>
    <p:sldLayoutId id="2147484176" r:id="rId307"/>
    <p:sldLayoutId id="2147484177" r:id="rId308"/>
    <p:sldLayoutId id="2147484178" r:id="rId309"/>
    <p:sldLayoutId id="2147484179" r:id="rId310"/>
    <p:sldLayoutId id="2147484180" r:id="rId311"/>
    <p:sldLayoutId id="2147484181" r:id="rId312"/>
    <p:sldLayoutId id="2147484182" r:id="rId313"/>
    <p:sldLayoutId id="2147484183" r:id="rId314"/>
    <p:sldLayoutId id="2147484184" r:id="rId315"/>
    <p:sldLayoutId id="2147484185" r:id="rId316"/>
    <p:sldLayoutId id="2147484186" r:id="rId317"/>
    <p:sldLayoutId id="2147484187" r:id="rId318"/>
    <p:sldLayoutId id="2147484188" r:id="rId319"/>
    <p:sldLayoutId id="2147484189" r:id="rId320"/>
    <p:sldLayoutId id="2147484190" r:id="rId321"/>
    <p:sldLayoutId id="2147484191" r:id="rId322"/>
    <p:sldLayoutId id="2147484192" r:id="rId323"/>
    <p:sldLayoutId id="2147484193" r:id="rId324"/>
    <p:sldLayoutId id="2147484194" r:id="rId325"/>
    <p:sldLayoutId id="2147484195" r:id="rId326"/>
    <p:sldLayoutId id="2147484196" r:id="rId327"/>
    <p:sldLayoutId id="2147484197" r:id="rId328"/>
    <p:sldLayoutId id="2147484198" r:id="rId329"/>
    <p:sldLayoutId id="2147484199" r:id="rId330"/>
    <p:sldLayoutId id="2147484200" r:id="rId331"/>
    <p:sldLayoutId id="2147484201" r:id="rId332"/>
    <p:sldLayoutId id="2147484202" r:id="rId333"/>
    <p:sldLayoutId id="2147484203" r:id="rId334"/>
    <p:sldLayoutId id="2147484204" r:id="rId335"/>
    <p:sldLayoutId id="2147484205" r:id="rId336"/>
    <p:sldLayoutId id="2147484206" r:id="rId337"/>
    <p:sldLayoutId id="2147484207" r:id="rId338"/>
    <p:sldLayoutId id="2147484208" r:id="rId339"/>
    <p:sldLayoutId id="2147484209" r:id="rId340"/>
    <p:sldLayoutId id="2147484210" r:id="rId341"/>
    <p:sldLayoutId id="2147484211" r:id="rId342"/>
    <p:sldLayoutId id="2147484212" r:id="rId343"/>
    <p:sldLayoutId id="2147484213" r:id="rId344"/>
    <p:sldLayoutId id="2147484214" r:id="rId345"/>
    <p:sldLayoutId id="2147484215" r:id="rId346"/>
    <p:sldLayoutId id="2147484216" r:id="rId347"/>
    <p:sldLayoutId id="2147484217" r:id="rId348"/>
    <p:sldLayoutId id="2147484218" r:id="rId349"/>
    <p:sldLayoutId id="2147484219" r:id="rId350"/>
    <p:sldLayoutId id="2147484220" r:id="rId351"/>
    <p:sldLayoutId id="2147484221" r:id="rId352"/>
    <p:sldLayoutId id="2147484222" r:id="rId353"/>
    <p:sldLayoutId id="2147484223" r:id="rId354"/>
    <p:sldLayoutId id="2147484224" r:id="rId355"/>
    <p:sldLayoutId id="2147484225" r:id="rId356"/>
    <p:sldLayoutId id="2147484226" r:id="rId357"/>
    <p:sldLayoutId id="2147484227" r:id="rId358"/>
    <p:sldLayoutId id="2147484228" r:id="rId359"/>
    <p:sldLayoutId id="2147484229" r:id="rId360"/>
    <p:sldLayoutId id="2147484230" r:id="rId361"/>
    <p:sldLayoutId id="2147484231" r:id="rId362"/>
    <p:sldLayoutId id="2147484232" r:id="rId363"/>
    <p:sldLayoutId id="2147484233" r:id="rId364"/>
    <p:sldLayoutId id="2147484234" r:id="rId365"/>
    <p:sldLayoutId id="2147484235" r:id="rId366"/>
    <p:sldLayoutId id="2147484236" r:id="rId367"/>
    <p:sldLayoutId id="2147484237" r:id="rId368"/>
    <p:sldLayoutId id="2147484238" r:id="rId369"/>
    <p:sldLayoutId id="2147484239" r:id="rId370"/>
    <p:sldLayoutId id="2147484240" r:id="rId371"/>
    <p:sldLayoutId id="2147484241" r:id="rId372"/>
    <p:sldLayoutId id="2147484242" r:id="rId373"/>
    <p:sldLayoutId id="2147484243" r:id="rId374"/>
    <p:sldLayoutId id="2147484244" r:id="rId375"/>
    <p:sldLayoutId id="2147484245" r:id="rId376"/>
    <p:sldLayoutId id="2147484246" r:id="rId377"/>
    <p:sldLayoutId id="2147484247" r:id="rId378"/>
    <p:sldLayoutId id="2147484248" r:id="rId379"/>
    <p:sldLayoutId id="2147484249" r:id="rId380"/>
    <p:sldLayoutId id="2147484250" r:id="rId381"/>
    <p:sldLayoutId id="2147484251" r:id="rId382"/>
    <p:sldLayoutId id="2147484252" r:id="rId383"/>
    <p:sldLayoutId id="2147484253" r:id="rId384"/>
    <p:sldLayoutId id="2147484254" r:id="rId385"/>
    <p:sldLayoutId id="2147484255" r:id="rId386"/>
    <p:sldLayoutId id="2147484256" r:id="rId387"/>
    <p:sldLayoutId id="2147484257" r:id="rId388"/>
    <p:sldLayoutId id="2147484258" r:id="rId389"/>
    <p:sldLayoutId id="2147484259" r:id="rId390"/>
    <p:sldLayoutId id="2147484260" r:id="rId391"/>
    <p:sldLayoutId id="2147484261" r:id="rId392"/>
    <p:sldLayoutId id="2147484262" r:id="rId393"/>
    <p:sldLayoutId id="2147484263" r:id="rId394"/>
    <p:sldLayoutId id="2147484264" r:id="rId395"/>
    <p:sldLayoutId id="2147484265" r:id="rId396"/>
    <p:sldLayoutId id="2147484266" r:id="rId397"/>
    <p:sldLayoutId id="2147484267" r:id="rId398"/>
    <p:sldLayoutId id="2147484268" r:id="rId399"/>
    <p:sldLayoutId id="2147484269" r:id="rId400"/>
    <p:sldLayoutId id="2147484270" r:id="rId401"/>
    <p:sldLayoutId id="2147484271" r:id="rId402"/>
    <p:sldLayoutId id="2147484272" r:id="rId403"/>
    <p:sldLayoutId id="2147484273" r:id="rId404"/>
    <p:sldLayoutId id="2147484274" r:id="rId405"/>
    <p:sldLayoutId id="2147484275" r:id="rId406"/>
    <p:sldLayoutId id="2147484276" r:id="rId407"/>
    <p:sldLayoutId id="2147484277" r:id="rId408"/>
    <p:sldLayoutId id="2147484278" r:id="rId409"/>
    <p:sldLayoutId id="2147484279" r:id="rId410"/>
    <p:sldLayoutId id="2147484280" r:id="rId411"/>
    <p:sldLayoutId id="2147484281" r:id="rId412"/>
    <p:sldLayoutId id="2147484282" r:id="rId413"/>
    <p:sldLayoutId id="2147484283" r:id="rId414"/>
    <p:sldLayoutId id="2147484284" r:id="rId415"/>
    <p:sldLayoutId id="2147484285" r:id="rId416"/>
    <p:sldLayoutId id="2147484286" r:id="rId417"/>
    <p:sldLayoutId id="2147484287" r:id="rId418"/>
    <p:sldLayoutId id="2147484288" r:id="rId419"/>
    <p:sldLayoutId id="2147484289" r:id="rId420"/>
    <p:sldLayoutId id="2147484290" r:id="rId421"/>
    <p:sldLayoutId id="2147484291" r:id="rId422"/>
    <p:sldLayoutId id="2147484292" r:id="rId423"/>
    <p:sldLayoutId id="2147484293" r:id="rId424"/>
    <p:sldLayoutId id="2147484294" r:id="rId425"/>
    <p:sldLayoutId id="2147484295" r:id="rId426"/>
    <p:sldLayoutId id="2147484296" r:id="rId427"/>
    <p:sldLayoutId id="2147484297" r:id="rId428"/>
    <p:sldLayoutId id="2147484298" r:id="rId429"/>
    <p:sldLayoutId id="2147484299" r:id="rId430"/>
    <p:sldLayoutId id="2147484300" r:id="rId431"/>
    <p:sldLayoutId id="2147484301" r:id="rId432"/>
    <p:sldLayoutId id="2147484302" r:id="rId433"/>
    <p:sldLayoutId id="2147484303" r:id="rId434"/>
    <p:sldLayoutId id="2147484304" r:id="rId435"/>
    <p:sldLayoutId id="2147484305" r:id="rId436"/>
    <p:sldLayoutId id="2147484306" r:id="rId437"/>
    <p:sldLayoutId id="2147484307" r:id="rId438"/>
    <p:sldLayoutId id="2147484308" r:id="rId439"/>
    <p:sldLayoutId id="2147484309" r:id="rId440"/>
    <p:sldLayoutId id="2147484310" r:id="rId441"/>
    <p:sldLayoutId id="2147484311" r:id="rId442"/>
    <p:sldLayoutId id="2147484312" r:id="rId443"/>
    <p:sldLayoutId id="2147484313" r:id="rId444"/>
    <p:sldLayoutId id="2147484314" r:id="rId445"/>
    <p:sldLayoutId id="2147484315" r:id="rId446"/>
    <p:sldLayoutId id="2147484316" r:id="rId447"/>
    <p:sldLayoutId id="2147484317" r:id="rId448"/>
    <p:sldLayoutId id="2147484318" r:id="rId449"/>
    <p:sldLayoutId id="2147484319" r:id="rId450"/>
    <p:sldLayoutId id="2147484320" r:id="rId451"/>
    <p:sldLayoutId id="2147484321" r:id="rId452"/>
    <p:sldLayoutId id="2147484322" r:id="rId453"/>
    <p:sldLayoutId id="2147484323" r:id="rId454"/>
    <p:sldLayoutId id="2147484324" r:id="rId455"/>
    <p:sldLayoutId id="2147484325" r:id="rId456"/>
    <p:sldLayoutId id="2147484326" r:id="rId457"/>
    <p:sldLayoutId id="2147484327" r:id="rId458"/>
    <p:sldLayoutId id="2147484328" r:id="rId459"/>
    <p:sldLayoutId id="2147484329" r:id="rId460"/>
    <p:sldLayoutId id="2147484330" r:id="rId461"/>
    <p:sldLayoutId id="2147484331" r:id="rId462"/>
    <p:sldLayoutId id="2147484332" r:id="rId463"/>
    <p:sldLayoutId id="2147484333" r:id="rId464"/>
    <p:sldLayoutId id="2147484334" r:id="rId465"/>
    <p:sldLayoutId id="2147484335" r:id="rId466"/>
    <p:sldLayoutId id="2147484336" r:id="rId467"/>
    <p:sldLayoutId id="2147484337" r:id="rId468"/>
    <p:sldLayoutId id="2147484338" r:id="rId469"/>
    <p:sldLayoutId id="2147484339" r:id="rId470"/>
    <p:sldLayoutId id="2147484340" r:id="rId471"/>
    <p:sldLayoutId id="2147484341" r:id="rId472"/>
    <p:sldLayoutId id="2147484342" r:id="rId473"/>
    <p:sldLayoutId id="2147484343" r:id="rId474"/>
    <p:sldLayoutId id="2147484344" r:id="rId475"/>
    <p:sldLayoutId id="2147484345" r:id="rId476"/>
    <p:sldLayoutId id="2147484346" r:id="rId477"/>
    <p:sldLayoutId id="2147484347" r:id="rId478"/>
    <p:sldLayoutId id="2147484348" r:id="rId479"/>
    <p:sldLayoutId id="2147484349" r:id="rId480"/>
    <p:sldLayoutId id="2147484350" r:id="rId481"/>
    <p:sldLayoutId id="2147484351" r:id="rId482"/>
    <p:sldLayoutId id="2147484352" r:id="rId483"/>
    <p:sldLayoutId id="2147484353" r:id="rId484"/>
    <p:sldLayoutId id="2147484354" r:id="rId485"/>
    <p:sldLayoutId id="2147484355" r:id="rId486"/>
    <p:sldLayoutId id="2147484356" r:id="rId487"/>
    <p:sldLayoutId id="2147484357" r:id="rId488"/>
    <p:sldLayoutId id="2147484358" r:id="rId489"/>
    <p:sldLayoutId id="2147484359" r:id="rId490"/>
    <p:sldLayoutId id="2147484360" r:id="rId491"/>
    <p:sldLayoutId id="2147484361" r:id="rId492"/>
    <p:sldLayoutId id="2147484362" r:id="rId493"/>
    <p:sldLayoutId id="2147484363" r:id="rId494"/>
    <p:sldLayoutId id="2147484364" r:id="rId495"/>
    <p:sldLayoutId id="2147484365" r:id="rId496"/>
    <p:sldLayoutId id="2147484366" r:id="rId497"/>
    <p:sldLayoutId id="2147484367" r:id="rId498"/>
    <p:sldLayoutId id="2147484368" r:id="rId499"/>
    <p:sldLayoutId id="2147484369" r:id="rId500"/>
    <p:sldLayoutId id="2147484370" r:id="rId501"/>
    <p:sldLayoutId id="2147484371" r:id="rId502"/>
    <p:sldLayoutId id="2147484372" r:id="rId503"/>
    <p:sldLayoutId id="2147484373" r:id="rId504"/>
    <p:sldLayoutId id="2147484374" r:id="rId505"/>
    <p:sldLayoutId id="2147484375" r:id="rId506"/>
    <p:sldLayoutId id="2147484376" r:id="rId507"/>
    <p:sldLayoutId id="2147484377" r:id="rId508"/>
    <p:sldLayoutId id="2147484378" r:id="rId509"/>
    <p:sldLayoutId id="2147484379" r:id="rId510"/>
    <p:sldLayoutId id="2147484380" r:id="rId511"/>
    <p:sldLayoutId id="2147484381" r:id="rId512"/>
    <p:sldLayoutId id="2147484382" r:id="rId513"/>
    <p:sldLayoutId id="2147484383" r:id="rId514"/>
    <p:sldLayoutId id="2147484384" r:id="rId515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629152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Tx/>
              <a:buFontTx/>
              <a:buNone/>
            </a:pPr>
            <a:endParaRPr lang="en-US" sz="1800" kern="12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" name="Picture 7" descr="EMC logo white-lg.png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 bwMode="gray">
          <a:xfrm>
            <a:off x="7951414" y="4686263"/>
            <a:ext cx="899577" cy="2553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 bwMode="gray">
          <a:xfrm>
            <a:off x="366717" y="5018452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650" kern="1200" dirty="0" smtClean="0">
                <a:solidFill>
                  <a:srgbClr val="FFFFFF">
                    <a:lumMod val="50000"/>
                  </a:srgbClr>
                </a:solidFill>
              </a:rPr>
              <a:t>© Copyright 2013 Pivotal. All rights reserved.</a:t>
            </a:r>
            <a:endParaRPr lang="en-US" sz="650" kern="1200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093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6" r:id="rId1"/>
    <p:sldLayoutId id="2147484387" r:id="rId2"/>
    <p:sldLayoutId id="2147484388" r:id="rId3"/>
    <p:sldLayoutId id="2147484389" r:id="rId4"/>
    <p:sldLayoutId id="2147484390" r:id="rId5"/>
    <p:sldLayoutId id="2147484391" r:id="rId6"/>
    <p:sldLayoutId id="2147484392" r:id="rId7"/>
    <p:sldLayoutId id="2147484393" r:id="rId8"/>
    <p:sldLayoutId id="2147484394" r:id="rId9"/>
    <p:sldLayoutId id="2147484395" r:id="rId10"/>
    <p:sldLayoutId id="2147484396" r:id="rId11"/>
    <p:sldLayoutId id="2147484397" r:id="rId12"/>
    <p:sldLayoutId id="2147484398" r:id="rId13"/>
    <p:sldLayoutId id="2147484399" r:id="rId14"/>
    <p:sldLayoutId id="2147484400" r:id="rId15"/>
    <p:sldLayoutId id="2147484401" r:id="rId16"/>
    <p:sldLayoutId id="2147484402" r:id="rId17"/>
    <p:sldLayoutId id="2147484403" r:id="rId18"/>
    <p:sldLayoutId id="2147484404" r:id="rId19"/>
    <p:sldLayoutId id="2147484405" r:id="rId20"/>
    <p:sldLayoutId id="2147484406" r:id="rId2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0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hyperlink" Target="https://github.com/105705362/pksworkshop/tree/master/demo1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105705362/pksworkshop/tree/master/demo2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Boyi Liang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Steven Ge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Pivotal Solutions Architects</a:t>
            </a:r>
            <a:endParaRPr dirty="0"/>
          </a:p>
        </p:txBody>
      </p:sp>
      <p:sp>
        <p:nvSpPr>
          <p:cNvPr id="508" name="Shape 508"/>
          <p:cNvSpPr txBox="1">
            <a:spLocks noGrp="1"/>
          </p:cNvSpPr>
          <p:nvPr>
            <p:ph type="title"/>
          </p:nvPr>
        </p:nvSpPr>
        <p:spPr>
          <a:xfrm>
            <a:off x="523200" y="1737025"/>
            <a:ext cx="6643200" cy="11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PKS workshop</a:t>
            </a:r>
            <a:endParaRPr b="0" dirty="0"/>
          </a:p>
        </p:txBody>
      </p:sp>
      <p:sp>
        <p:nvSpPr>
          <p:cNvPr id="509" name="Shape 509"/>
          <p:cNvSpPr/>
          <p:nvPr/>
        </p:nvSpPr>
        <p:spPr>
          <a:xfrm>
            <a:off x="7102094" y="1683819"/>
            <a:ext cx="1124700" cy="1124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072" y="62383"/>
                </a:moveTo>
                <a:lnTo>
                  <a:pt x="113088" y="62411"/>
                </a:lnTo>
                <a:lnTo>
                  <a:pt x="61272" y="89683"/>
                </a:lnTo>
                <a:lnTo>
                  <a:pt x="61255" y="89655"/>
                </a:lnTo>
                <a:cubicBezTo>
                  <a:pt x="60872" y="89855"/>
                  <a:pt x="60461" y="90000"/>
                  <a:pt x="60000" y="90000"/>
                </a:cubicBezTo>
                <a:cubicBezTo>
                  <a:pt x="59538" y="90000"/>
                  <a:pt x="59127" y="89855"/>
                  <a:pt x="58744" y="89655"/>
                </a:cubicBezTo>
                <a:lnTo>
                  <a:pt x="58727" y="89683"/>
                </a:lnTo>
                <a:lnTo>
                  <a:pt x="6911" y="62411"/>
                </a:lnTo>
                <a:lnTo>
                  <a:pt x="6927" y="62383"/>
                </a:lnTo>
                <a:cubicBezTo>
                  <a:pt x="6061" y="61927"/>
                  <a:pt x="5455" y="61044"/>
                  <a:pt x="5455" y="60000"/>
                </a:cubicBezTo>
                <a:cubicBezTo>
                  <a:pt x="5455" y="58955"/>
                  <a:pt x="6061" y="58072"/>
                  <a:pt x="6927" y="57616"/>
                </a:cubicBezTo>
                <a:lnTo>
                  <a:pt x="6911" y="57588"/>
                </a:lnTo>
                <a:lnTo>
                  <a:pt x="19788" y="50811"/>
                </a:lnTo>
                <a:lnTo>
                  <a:pt x="56183" y="69966"/>
                </a:lnTo>
                <a:lnTo>
                  <a:pt x="56205" y="69933"/>
                </a:lnTo>
                <a:cubicBezTo>
                  <a:pt x="57344" y="70538"/>
                  <a:pt x="58622" y="70911"/>
                  <a:pt x="60000" y="70911"/>
                </a:cubicBezTo>
                <a:cubicBezTo>
                  <a:pt x="61377" y="70911"/>
                  <a:pt x="62655" y="70538"/>
                  <a:pt x="63794" y="69933"/>
                </a:cubicBezTo>
                <a:lnTo>
                  <a:pt x="63811" y="69966"/>
                </a:lnTo>
                <a:lnTo>
                  <a:pt x="100211" y="50811"/>
                </a:lnTo>
                <a:lnTo>
                  <a:pt x="113088" y="57588"/>
                </a:lnTo>
                <a:lnTo>
                  <a:pt x="113072" y="57616"/>
                </a:lnTo>
                <a:cubicBezTo>
                  <a:pt x="113938" y="58072"/>
                  <a:pt x="114544" y="58955"/>
                  <a:pt x="114544" y="60000"/>
                </a:cubicBezTo>
                <a:cubicBezTo>
                  <a:pt x="114544" y="61044"/>
                  <a:pt x="113938" y="61927"/>
                  <a:pt x="113072" y="62383"/>
                </a:cubicBezTo>
                <a:moveTo>
                  <a:pt x="113088" y="82133"/>
                </a:moveTo>
                <a:lnTo>
                  <a:pt x="113072" y="82166"/>
                </a:lnTo>
                <a:cubicBezTo>
                  <a:pt x="113938" y="82622"/>
                  <a:pt x="114544" y="83500"/>
                  <a:pt x="114544" y="84544"/>
                </a:cubicBezTo>
                <a:cubicBezTo>
                  <a:pt x="114544" y="85594"/>
                  <a:pt x="113938" y="86472"/>
                  <a:pt x="113072" y="86927"/>
                </a:cubicBezTo>
                <a:lnTo>
                  <a:pt x="113088" y="86961"/>
                </a:lnTo>
                <a:lnTo>
                  <a:pt x="61272" y="114233"/>
                </a:lnTo>
                <a:lnTo>
                  <a:pt x="61255" y="114200"/>
                </a:lnTo>
                <a:cubicBezTo>
                  <a:pt x="60872" y="114400"/>
                  <a:pt x="60461" y="114544"/>
                  <a:pt x="60000" y="114544"/>
                </a:cubicBezTo>
                <a:cubicBezTo>
                  <a:pt x="59538" y="114544"/>
                  <a:pt x="59127" y="114400"/>
                  <a:pt x="58744" y="114200"/>
                </a:cubicBezTo>
                <a:lnTo>
                  <a:pt x="58727" y="114233"/>
                </a:lnTo>
                <a:lnTo>
                  <a:pt x="6911" y="86961"/>
                </a:lnTo>
                <a:lnTo>
                  <a:pt x="6927" y="86927"/>
                </a:lnTo>
                <a:cubicBezTo>
                  <a:pt x="6061" y="86472"/>
                  <a:pt x="5455" y="85594"/>
                  <a:pt x="5455" y="84544"/>
                </a:cubicBezTo>
                <a:cubicBezTo>
                  <a:pt x="5455" y="83500"/>
                  <a:pt x="6061" y="82622"/>
                  <a:pt x="6927" y="82166"/>
                </a:cubicBezTo>
                <a:lnTo>
                  <a:pt x="6911" y="82133"/>
                </a:lnTo>
                <a:lnTo>
                  <a:pt x="19788" y="75355"/>
                </a:lnTo>
                <a:lnTo>
                  <a:pt x="56183" y="94511"/>
                </a:lnTo>
                <a:lnTo>
                  <a:pt x="56205" y="94477"/>
                </a:lnTo>
                <a:cubicBezTo>
                  <a:pt x="57344" y="95083"/>
                  <a:pt x="58622" y="95455"/>
                  <a:pt x="60000" y="95455"/>
                </a:cubicBezTo>
                <a:cubicBezTo>
                  <a:pt x="61377" y="95455"/>
                  <a:pt x="62655" y="95083"/>
                  <a:pt x="63794" y="94477"/>
                </a:cubicBezTo>
                <a:lnTo>
                  <a:pt x="63811" y="94511"/>
                </a:lnTo>
                <a:lnTo>
                  <a:pt x="100211" y="75355"/>
                </a:lnTo>
                <a:cubicBezTo>
                  <a:pt x="100211" y="75355"/>
                  <a:pt x="113088" y="82133"/>
                  <a:pt x="113088" y="82133"/>
                </a:cubicBezTo>
                <a:close/>
                <a:moveTo>
                  <a:pt x="6911" y="37866"/>
                </a:moveTo>
                <a:lnTo>
                  <a:pt x="6927" y="37838"/>
                </a:lnTo>
                <a:cubicBezTo>
                  <a:pt x="6061" y="37377"/>
                  <a:pt x="5455" y="36500"/>
                  <a:pt x="5455" y="35455"/>
                </a:cubicBezTo>
                <a:cubicBezTo>
                  <a:pt x="5455" y="34411"/>
                  <a:pt x="6061" y="33527"/>
                  <a:pt x="6927" y="33072"/>
                </a:cubicBezTo>
                <a:lnTo>
                  <a:pt x="6911" y="33038"/>
                </a:lnTo>
                <a:lnTo>
                  <a:pt x="58727" y="5766"/>
                </a:lnTo>
                <a:lnTo>
                  <a:pt x="58744" y="5800"/>
                </a:lnTo>
                <a:cubicBezTo>
                  <a:pt x="59127" y="5600"/>
                  <a:pt x="59538" y="5455"/>
                  <a:pt x="60000" y="5455"/>
                </a:cubicBezTo>
                <a:cubicBezTo>
                  <a:pt x="60461" y="5455"/>
                  <a:pt x="60872" y="5600"/>
                  <a:pt x="61255" y="5800"/>
                </a:cubicBezTo>
                <a:lnTo>
                  <a:pt x="61272" y="5766"/>
                </a:lnTo>
                <a:lnTo>
                  <a:pt x="113088" y="33038"/>
                </a:lnTo>
                <a:lnTo>
                  <a:pt x="113072" y="33072"/>
                </a:lnTo>
                <a:cubicBezTo>
                  <a:pt x="113938" y="33527"/>
                  <a:pt x="114544" y="34411"/>
                  <a:pt x="114544" y="35455"/>
                </a:cubicBezTo>
                <a:cubicBezTo>
                  <a:pt x="114544" y="36500"/>
                  <a:pt x="113938" y="37377"/>
                  <a:pt x="113072" y="37838"/>
                </a:cubicBezTo>
                <a:lnTo>
                  <a:pt x="113088" y="37866"/>
                </a:lnTo>
                <a:lnTo>
                  <a:pt x="61272" y="65138"/>
                </a:lnTo>
                <a:lnTo>
                  <a:pt x="61255" y="65111"/>
                </a:lnTo>
                <a:cubicBezTo>
                  <a:pt x="60872" y="65311"/>
                  <a:pt x="60461" y="65455"/>
                  <a:pt x="60000" y="65455"/>
                </a:cubicBezTo>
                <a:cubicBezTo>
                  <a:pt x="59538" y="65455"/>
                  <a:pt x="59127" y="65311"/>
                  <a:pt x="58744" y="65111"/>
                </a:cubicBezTo>
                <a:lnTo>
                  <a:pt x="58727" y="65138"/>
                </a:lnTo>
                <a:cubicBezTo>
                  <a:pt x="58727" y="65138"/>
                  <a:pt x="6911" y="37866"/>
                  <a:pt x="6911" y="37866"/>
                </a:cubicBezTo>
                <a:close/>
                <a:moveTo>
                  <a:pt x="120000" y="60000"/>
                </a:moveTo>
                <a:cubicBezTo>
                  <a:pt x="120000" y="56855"/>
                  <a:pt x="118211" y="54161"/>
                  <a:pt x="115611" y="52794"/>
                </a:cubicBezTo>
                <a:lnTo>
                  <a:pt x="115627" y="52761"/>
                </a:lnTo>
                <a:lnTo>
                  <a:pt x="106066" y="47727"/>
                </a:lnTo>
                <a:lnTo>
                  <a:pt x="115627" y="42694"/>
                </a:lnTo>
                <a:lnTo>
                  <a:pt x="115611" y="42661"/>
                </a:lnTo>
                <a:cubicBezTo>
                  <a:pt x="118211" y="41294"/>
                  <a:pt x="120000" y="38600"/>
                  <a:pt x="120000" y="35455"/>
                </a:cubicBezTo>
                <a:cubicBezTo>
                  <a:pt x="120000" y="32311"/>
                  <a:pt x="118211" y="29616"/>
                  <a:pt x="115611" y="28250"/>
                </a:cubicBezTo>
                <a:lnTo>
                  <a:pt x="115627" y="28216"/>
                </a:lnTo>
                <a:lnTo>
                  <a:pt x="63811" y="944"/>
                </a:lnTo>
                <a:lnTo>
                  <a:pt x="63794" y="972"/>
                </a:lnTo>
                <a:cubicBezTo>
                  <a:pt x="62655" y="372"/>
                  <a:pt x="61377" y="0"/>
                  <a:pt x="60000" y="0"/>
                </a:cubicBezTo>
                <a:cubicBezTo>
                  <a:pt x="58622" y="0"/>
                  <a:pt x="57344" y="372"/>
                  <a:pt x="56205" y="972"/>
                </a:cubicBezTo>
                <a:lnTo>
                  <a:pt x="56183" y="944"/>
                </a:lnTo>
                <a:lnTo>
                  <a:pt x="4366" y="28216"/>
                </a:lnTo>
                <a:lnTo>
                  <a:pt x="4388" y="28250"/>
                </a:lnTo>
                <a:cubicBezTo>
                  <a:pt x="1788" y="29616"/>
                  <a:pt x="0" y="32311"/>
                  <a:pt x="0" y="35455"/>
                </a:cubicBezTo>
                <a:cubicBezTo>
                  <a:pt x="0" y="38600"/>
                  <a:pt x="1788" y="41294"/>
                  <a:pt x="4388" y="42661"/>
                </a:cubicBezTo>
                <a:lnTo>
                  <a:pt x="4366" y="42694"/>
                </a:lnTo>
                <a:lnTo>
                  <a:pt x="13933" y="47727"/>
                </a:lnTo>
                <a:lnTo>
                  <a:pt x="4366" y="52761"/>
                </a:lnTo>
                <a:lnTo>
                  <a:pt x="4388" y="52794"/>
                </a:lnTo>
                <a:cubicBezTo>
                  <a:pt x="1788" y="54161"/>
                  <a:pt x="0" y="56855"/>
                  <a:pt x="0" y="60000"/>
                </a:cubicBezTo>
                <a:cubicBezTo>
                  <a:pt x="0" y="63144"/>
                  <a:pt x="1788" y="65838"/>
                  <a:pt x="4388" y="67205"/>
                </a:cubicBezTo>
                <a:lnTo>
                  <a:pt x="4366" y="67238"/>
                </a:lnTo>
                <a:lnTo>
                  <a:pt x="13933" y="72272"/>
                </a:lnTo>
                <a:lnTo>
                  <a:pt x="4366" y="77305"/>
                </a:lnTo>
                <a:lnTo>
                  <a:pt x="4388" y="77338"/>
                </a:lnTo>
                <a:cubicBezTo>
                  <a:pt x="1788" y="78705"/>
                  <a:pt x="0" y="81400"/>
                  <a:pt x="0" y="84544"/>
                </a:cubicBezTo>
                <a:cubicBezTo>
                  <a:pt x="0" y="87688"/>
                  <a:pt x="1788" y="90383"/>
                  <a:pt x="4388" y="91750"/>
                </a:cubicBezTo>
                <a:lnTo>
                  <a:pt x="4366" y="91783"/>
                </a:lnTo>
                <a:lnTo>
                  <a:pt x="56183" y="119055"/>
                </a:lnTo>
                <a:lnTo>
                  <a:pt x="56205" y="119027"/>
                </a:lnTo>
                <a:cubicBezTo>
                  <a:pt x="57344" y="119627"/>
                  <a:pt x="58622" y="120000"/>
                  <a:pt x="60000" y="120000"/>
                </a:cubicBezTo>
                <a:cubicBezTo>
                  <a:pt x="61377" y="120000"/>
                  <a:pt x="62655" y="119627"/>
                  <a:pt x="63794" y="119027"/>
                </a:cubicBezTo>
                <a:lnTo>
                  <a:pt x="63811" y="119055"/>
                </a:lnTo>
                <a:lnTo>
                  <a:pt x="115627" y="91783"/>
                </a:lnTo>
                <a:lnTo>
                  <a:pt x="115611" y="91750"/>
                </a:lnTo>
                <a:cubicBezTo>
                  <a:pt x="118211" y="90383"/>
                  <a:pt x="120000" y="87688"/>
                  <a:pt x="120000" y="84544"/>
                </a:cubicBezTo>
                <a:cubicBezTo>
                  <a:pt x="120000" y="81400"/>
                  <a:pt x="118211" y="78705"/>
                  <a:pt x="115611" y="77338"/>
                </a:cubicBezTo>
                <a:lnTo>
                  <a:pt x="115627" y="77305"/>
                </a:lnTo>
                <a:lnTo>
                  <a:pt x="106066" y="72272"/>
                </a:lnTo>
                <a:lnTo>
                  <a:pt x="115627" y="67238"/>
                </a:lnTo>
                <a:lnTo>
                  <a:pt x="115611" y="67205"/>
                </a:lnTo>
                <a:cubicBezTo>
                  <a:pt x="118211" y="65838"/>
                  <a:pt x="120000" y="63144"/>
                  <a:pt x="120000" y="6000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915222" y="815889"/>
            <a:ext cx="4809506" cy="3752185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50841" y="807654"/>
            <a:ext cx="594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PKS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All-in-one (Pod)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210115" y="1309937"/>
            <a:ext cx="4170114" cy="2969856"/>
          </a:xfrm>
          <a:prstGeom prst="roundRect">
            <a:avLst/>
          </a:prstGeom>
          <a:solidFill>
            <a:srgbClr val="009FDF">
              <a:alpha val="44000"/>
            </a:srgb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666448" y="1707026"/>
            <a:ext cx="1235709" cy="2149896"/>
            <a:chOff x="7765888" y="2374295"/>
            <a:chExt cx="1235709" cy="2149896"/>
          </a:xfrm>
        </p:grpSpPr>
        <p:sp>
          <p:nvSpPr>
            <p:cNvPr id="7" name="Rounded Rectangle 6"/>
            <p:cNvSpPr/>
            <p:nvPr/>
          </p:nvSpPr>
          <p:spPr>
            <a:xfrm>
              <a:off x="7765888" y="2374295"/>
              <a:ext cx="1235709" cy="214989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7564" y="3147881"/>
              <a:ext cx="891384" cy="45997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592009" y="1707026"/>
            <a:ext cx="1235709" cy="2149896"/>
            <a:chOff x="6202535" y="2374295"/>
            <a:chExt cx="1235709" cy="2149896"/>
          </a:xfrm>
        </p:grpSpPr>
        <p:sp>
          <p:nvSpPr>
            <p:cNvPr id="9" name="Rounded Rectangle 8"/>
            <p:cNvSpPr/>
            <p:nvPr/>
          </p:nvSpPr>
          <p:spPr>
            <a:xfrm>
              <a:off x="6202535" y="2374295"/>
              <a:ext cx="1235709" cy="214989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1845" y="3229481"/>
              <a:ext cx="1126399" cy="37837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419262" y="1346416"/>
            <a:ext cx="50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Pod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74808" y="1869636"/>
            <a:ext cx="1022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44159" y="1869636"/>
            <a:ext cx="1022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23376" y="3289840"/>
            <a:ext cx="584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5000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85828" y="3320038"/>
            <a:ext cx="584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3306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391529" y="3449832"/>
            <a:ext cx="1383279" cy="61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797718" y="3462038"/>
            <a:ext cx="855088" cy="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28842" y="302499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TCP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43352" y="3023509"/>
            <a:ext cx="653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74114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3915222" y="815889"/>
            <a:ext cx="4809506" cy="3752185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250841" y="807654"/>
            <a:ext cx="594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PKS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495226" y="1309937"/>
            <a:ext cx="1974748" cy="2969856"/>
          </a:xfrm>
          <a:prstGeom prst="roundRect">
            <a:avLst/>
          </a:prstGeom>
          <a:solidFill>
            <a:srgbClr val="009FDF">
              <a:alpha val="46000"/>
            </a:srgb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Standalone (app + </a:t>
            </a:r>
            <a:r>
              <a:rPr lang="en-US" dirty="0" err="1" smtClean="0"/>
              <a:t>db</a:t>
            </a:r>
            <a:r>
              <a:rPr lang="en-US" smtClean="0"/>
              <a:t> deployment</a:t>
            </a:r>
            <a:r>
              <a:rPr lang="en-US" dirty="0" smtClean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10115" y="1309937"/>
            <a:ext cx="1974748" cy="2969856"/>
          </a:xfrm>
          <a:prstGeom prst="roundRect">
            <a:avLst/>
          </a:prstGeom>
          <a:solidFill>
            <a:srgbClr val="009FDF">
              <a:alpha val="46000"/>
            </a:srgb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938718" y="1707026"/>
            <a:ext cx="1235709" cy="2149896"/>
            <a:chOff x="7765888" y="2374295"/>
            <a:chExt cx="1235709" cy="2149896"/>
          </a:xfrm>
        </p:grpSpPr>
        <p:sp>
          <p:nvSpPr>
            <p:cNvPr id="7" name="Rounded Rectangle 6"/>
            <p:cNvSpPr/>
            <p:nvPr/>
          </p:nvSpPr>
          <p:spPr>
            <a:xfrm>
              <a:off x="7765888" y="2374295"/>
              <a:ext cx="1235709" cy="214989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7564" y="3147881"/>
              <a:ext cx="891384" cy="45997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592009" y="1707026"/>
            <a:ext cx="1235709" cy="2149896"/>
            <a:chOff x="6202535" y="2374295"/>
            <a:chExt cx="1235709" cy="2149896"/>
          </a:xfrm>
        </p:grpSpPr>
        <p:sp>
          <p:nvSpPr>
            <p:cNvPr id="9" name="Rounded Rectangle 8"/>
            <p:cNvSpPr/>
            <p:nvPr/>
          </p:nvSpPr>
          <p:spPr>
            <a:xfrm>
              <a:off x="6202535" y="2374295"/>
              <a:ext cx="1235709" cy="214989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1845" y="3229481"/>
              <a:ext cx="1126399" cy="37837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419262" y="1346416"/>
            <a:ext cx="50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Pod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74808" y="1869636"/>
            <a:ext cx="1022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44159" y="1869636"/>
            <a:ext cx="1022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23376" y="3289840"/>
            <a:ext cx="584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5000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85828" y="3320038"/>
            <a:ext cx="584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3306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391529" y="3449832"/>
            <a:ext cx="1383279" cy="61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963036" y="3462038"/>
            <a:ext cx="855088" cy="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04373" y="1346416"/>
            <a:ext cx="50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Pod</a:t>
            </a:r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643352" y="3023509"/>
            <a:ext cx="653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28842" y="302499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197954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://github.com/105705362/pksworkshop/tree/master/</a:t>
            </a:r>
            <a:r>
              <a:rPr lang="en-US" sz="2400" dirty="0" smtClean="0">
                <a:hlinkClick r:id="rId2"/>
              </a:rPr>
              <a:t>demo1</a:t>
            </a:r>
            <a:endParaRPr lang="en-US" sz="2400" dirty="0" smtClean="0"/>
          </a:p>
          <a:p>
            <a:pPr marL="285750" lvl="1" indent="-285750"/>
            <a:r>
              <a:rPr lang="en-US" sz="3600" dirty="0" smtClean="0"/>
              <a:t>all-in-</a:t>
            </a:r>
            <a:r>
              <a:rPr lang="en-US" sz="3600" dirty="0" smtClean="0"/>
              <a:t>one (POD)</a:t>
            </a:r>
          </a:p>
          <a:p>
            <a:pPr marL="285750" lvl="2" indent="-285750"/>
            <a:r>
              <a:rPr lang="en-US" sz="2400" dirty="0" smtClean="0"/>
              <a:t>APP+DB</a:t>
            </a:r>
            <a:endParaRPr lang="en-US" sz="2400" dirty="0" smtClean="0"/>
          </a:p>
          <a:p>
            <a:pPr marL="285750" lvl="1" indent="-285750"/>
            <a:r>
              <a:rPr lang="en-US" sz="3600" dirty="0" smtClean="0"/>
              <a:t>standalone</a:t>
            </a:r>
          </a:p>
          <a:p>
            <a:pPr marL="285750" lvl="2" indent="-285750"/>
            <a:r>
              <a:rPr lang="en-US" sz="2400" dirty="0" smtClean="0"/>
              <a:t>APP</a:t>
            </a:r>
          </a:p>
          <a:p>
            <a:pPr marL="285750" lvl="2" indent="-285750"/>
            <a:r>
              <a:rPr lang="en-US" sz="2400" dirty="0" smtClean="0"/>
              <a:t>DB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3773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</a:t>
            </a:r>
            <a:r>
              <a:rPr lang="en-US" dirty="0" smtClean="0"/>
              <a:t>2 assignment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en-US" sz="2400" dirty="0" smtClean="0"/>
              <a:t>Build and deploy your own all-in-one Pod</a:t>
            </a:r>
          </a:p>
          <a:p>
            <a:pPr marL="285750" indent="-285750"/>
            <a:r>
              <a:rPr lang="en-US" sz="2400" dirty="0" smtClean="0"/>
              <a:t>Build and deploy your own standalone </a:t>
            </a:r>
            <a:r>
              <a:rPr lang="en-US" sz="2400" dirty="0" err="1" smtClean="0"/>
              <a:t>db</a:t>
            </a:r>
            <a:r>
              <a:rPr lang="en-US" sz="2400" dirty="0" smtClean="0"/>
              <a:t> and app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8016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2207558" y="707777"/>
            <a:ext cx="2435935" cy="3752185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40436" y="707777"/>
            <a:ext cx="4403564" cy="3752185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7131642" y="1309937"/>
            <a:ext cx="1974748" cy="2969856"/>
          </a:xfrm>
          <a:prstGeom prst="roundRect">
            <a:avLst/>
          </a:prstGeom>
          <a:solidFill>
            <a:srgbClr val="009FDF">
              <a:alpha val="46000"/>
            </a:srgb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Standalone (deployment)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846531" y="1309937"/>
            <a:ext cx="1974748" cy="2969856"/>
          </a:xfrm>
          <a:prstGeom prst="roundRect">
            <a:avLst/>
          </a:prstGeom>
          <a:solidFill>
            <a:srgbClr val="009FDF">
              <a:alpha val="46000"/>
            </a:srgb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7575134" y="1707026"/>
            <a:ext cx="1235709" cy="2149896"/>
            <a:chOff x="7765888" y="2374295"/>
            <a:chExt cx="1235709" cy="2149896"/>
          </a:xfrm>
        </p:grpSpPr>
        <p:sp>
          <p:nvSpPr>
            <p:cNvPr id="7" name="Rounded Rectangle 6"/>
            <p:cNvSpPr/>
            <p:nvPr/>
          </p:nvSpPr>
          <p:spPr>
            <a:xfrm>
              <a:off x="7765888" y="2374295"/>
              <a:ext cx="1235709" cy="214989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7564" y="3147881"/>
              <a:ext cx="891384" cy="45997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5228425" y="1707026"/>
            <a:ext cx="1235709" cy="2149896"/>
            <a:chOff x="6202535" y="2374295"/>
            <a:chExt cx="1235709" cy="2149896"/>
          </a:xfrm>
        </p:grpSpPr>
        <p:sp>
          <p:nvSpPr>
            <p:cNvPr id="9" name="Rounded Rectangle 8"/>
            <p:cNvSpPr/>
            <p:nvPr/>
          </p:nvSpPr>
          <p:spPr>
            <a:xfrm>
              <a:off x="6202535" y="2374295"/>
              <a:ext cx="1235709" cy="214989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1845" y="3229481"/>
              <a:ext cx="1126399" cy="37837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5055678" y="1346416"/>
            <a:ext cx="50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Pod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11224" y="1869636"/>
            <a:ext cx="1022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80575" y="1869636"/>
            <a:ext cx="1022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59792" y="3289840"/>
            <a:ext cx="584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5000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22244" y="3320038"/>
            <a:ext cx="584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3306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599452" y="3462038"/>
            <a:ext cx="855088" cy="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340789" y="1346416"/>
            <a:ext cx="50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Pod</a:t>
            </a:r>
          </a:p>
          <a:p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2458802" y="1309937"/>
            <a:ext cx="1974748" cy="2969856"/>
          </a:xfrm>
          <a:prstGeom prst="roundRect">
            <a:avLst/>
          </a:prstGeom>
          <a:solidFill>
            <a:srgbClr val="009FDF">
              <a:alpha val="46000"/>
            </a:srgb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2828321" y="1745661"/>
            <a:ext cx="1235709" cy="21498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630785" y="3468142"/>
            <a:ext cx="1383279" cy="61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443956" y="3022517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80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418987" y="3476635"/>
            <a:ext cx="855088" cy="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04173" y="712490"/>
            <a:ext cx="543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PAS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76056" y="699542"/>
            <a:ext cx="543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PKS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675291" y="302915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TCP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30785" y="3023509"/>
            <a:ext cx="653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193124" y="3029870"/>
            <a:ext cx="653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087" y="2365470"/>
            <a:ext cx="938824" cy="57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://github.com/105705362/pksworkshop/tree/master/</a:t>
            </a:r>
            <a:r>
              <a:rPr lang="en-US" sz="2400" dirty="0" smtClean="0">
                <a:hlinkClick r:id="rId2"/>
              </a:rPr>
              <a:t>demo2</a:t>
            </a:r>
            <a:endParaRPr lang="en-US" sz="2400" dirty="0" smtClean="0"/>
          </a:p>
          <a:p>
            <a:pPr marL="285750" lvl="1" indent="-285750"/>
            <a:r>
              <a:rPr lang="en-US" sz="3600" dirty="0" smtClean="0"/>
              <a:t>PAS + PKS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9514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</a:t>
            </a:r>
            <a:r>
              <a:rPr lang="en-US" dirty="0" smtClean="0"/>
              <a:t>4 assignment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en-US" sz="2400" dirty="0"/>
              <a:t>Build and deploy your own </a:t>
            </a:r>
            <a:r>
              <a:rPr lang="en-US" sz="2400" dirty="0" err="1" smtClean="0"/>
              <a:t>db</a:t>
            </a:r>
            <a:r>
              <a:rPr lang="en-US" sz="2400" dirty="0" smtClean="0"/>
              <a:t> and backend-app in PKS </a:t>
            </a:r>
          </a:p>
          <a:p>
            <a:pPr marL="285750" indent="-285750"/>
            <a:r>
              <a:rPr lang="en-US" sz="2400" dirty="0" smtClean="0"/>
              <a:t>Build and deploy your own app in PAS</a:t>
            </a:r>
          </a:p>
          <a:p>
            <a:pPr marL="285750" indent="-285750"/>
            <a:r>
              <a:rPr lang="en-US" sz="2400" dirty="0" smtClean="0"/>
              <a:t>Connect them together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591460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Continued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66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Theme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ivotal Main">
  <a:themeElements>
    <a:clrScheme name="Pivotal">
      <a:dk1>
        <a:srgbClr val="000000"/>
      </a:dk1>
      <a:lt1>
        <a:srgbClr val="FFFFFF"/>
      </a:lt1>
      <a:dk2>
        <a:srgbClr val="474747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-light-2">
  <a:themeElements>
    <a:clrScheme name="simple-light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Default Theme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6x9_external">
  <a:themeElements>
    <a:clrScheme name="16x9_external">
      <a:dk1>
        <a:srgbClr val="4D4D4D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Pivotal_interim_040113_template_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173</Words>
  <Application>Microsoft Macintosh PowerPoint</Application>
  <PresentationFormat>On-screen Show (16:9)</PresentationFormat>
  <Paragraphs>58</Paragraphs>
  <Slides>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Pivotal Presentation Theme v1</vt:lpstr>
      <vt:lpstr>Default Theme</vt:lpstr>
      <vt:lpstr>1_Pivotal Main</vt:lpstr>
      <vt:lpstr>simple-light-2</vt:lpstr>
      <vt:lpstr>2_Default Theme</vt:lpstr>
      <vt:lpstr>16x9_external</vt:lpstr>
      <vt:lpstr>1_Simple Light</vt:lpstr>
      <vt:lpstr>Pivotal_interim_040113_template_</vt:lpstr>
      <vt:lpstr>PKS workshop</vt:lpstr>
      <vt:lpstr>Day 2</vt:lpstr>
      <vt:lpstr>Day 2</vt:lpstr>
      <vt:lpstr>Day 2</vt:lpstr>
      <vt:lpstr>Day 2 assignment</vt:lpstr>
      <vt:lpstr>Day 4</vt:lpstr>
      <vt:lpstr>Day 4</vt:lpstr>
      <vt:lpstr>Day 4 assignment</vt:lpstr>
      <vt:lpstr>To Be Continued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DOJO Experience Sharing</dc:title>
  <cp:lastModifiedBy>Steven Ge</cp:lastModifiedBy>
  <cp:revision>165</cp:revision>
  <dcterms:modified xsi:type="dcterms:W3CDTF">2018-04-02T05:58:47Z</dcterms:modified>
</cp:coreProperties>
</file>